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80" d="100"/>
          <a:sy n="80" d="100"/>
        </p:scale>
        <p:origin x="82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9325" y="2742224"/>
            <a:ext cx="7600949" cy="713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40065" y="2742215"/>
            <a:ext cx="6293327" cy="712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865656" y="8920733"/>
            <a:ext cx="2181860" cy="759460"/>
          </a:xfrm>
          <a:custGeom>
            <a:avLst/>
            <a:gdLst/>
            <a:ahLst/>
            <a:cxnLst/>
            <a:rect l="l" t="t" r="r" b="b"/>
            <a:pathLst>
              <a:path w="2181859" h="759459">
                <a:moveTo>
                  <a:pt x="2181841" y="758993"/>
                </a:moveTo>
                <a:lnTo>
                  <a:pt x="0" y="758993"/>
                </a:lnTo>
                <a:lnTo>
                  <a:pt x="0" y="0"/>
                </a:lnTo>
                <a:lnTo>
                  <a:pt x="2181841" y="0"/>
                </a:lnTo>
                <a:lnTo>
                  <a:pt x="2181841" y="75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190793" y="5869868"/>
            <a:ext cx="1412875" cy="1412875"/>
          </a:xfrm>
          <a:custGeom>
            <a:avLst/>
            <a:gdLst/>
            <a:ahLst/>
            <a:cxnLst/>
            <a:rect l="l" t="t" r="r" b="b"/>
            <a:pathLst>
              <a:path w="1412875" h="1412875">
                <a:moveTo>
                  <a:pt x="706148" y="1412296"/>
                </a:moveTo>
                <a:lnTo>
                  <a:pt x="657785" y="1410656"/>
                </a:lnTo>
                <a:lnTo>
                  <a:pt x="610300" y="1405810"/>
                </a:lnTo>
                <a:lnTo>
                  <a:pt x="563797" y="1397865"/>
                </a:lnTo>
                <a:lnTo>
                  <a:pt x="518380" y="1386929"/>
                </a:lnTo>
                <a:lnTo>
                  <a:pt x="474156" y="1373110"/>
                </a:lnTo>
                <a:lnTo>
                  <a:pt x="431228" y="1356515"/>
                </a:lnTo>
                <a:lnTo>
                  <a:pt x="389702" y="1337252"/>
                </a:lnTo>
                <a:lnTo>
                  <a:pt x="349683" y="1315430"/>
                </a:lnTo>
                <a:lnTo>
                  <a:pt x="311276" y="1291156"/>
                </a:lnTo>
                <a:lnTo>
                  <a:pt x="274586" y="1264538"/>
                </a:lnTo>
                <a:lnTo>
                  <a:pt x="239718" y="1235684"/>
                </a:lnTo>
                <a:lnTo>
                  <a:pt x="206777" y="1204701"/>
                </a:lnTo>
                <a:lnTo>
                  <a:pt x="175867" y="1171698"/>
                </a:lnTo>
                <a:lnTo>
                  <a:pt x="147095" y="1136782"/>
                </a:lnTo>
                <a:lnTo>
                  <a:pt x="120564" y="1100061"/>
                </a:lnTo>
                <a:lnTo>
                  <a:pt x="96380" y="1061643"/>
                </a:lnTo>
                <a:lnTo>
                  <a:pt x="74649" y="1021636"/>
                </a:lnTo>
                <a:lnTo>
                  <a:pt x="55474" y="980148"/>
                </a:lnTo>
                <a:lnTo>
                  <a:pt x="38961" y="937286"/>
                </a:lnTo>
                <a:lnTo>
                  <a:pt x="25215" y="893158"/>
                </a:lnTo>
                <a:lnTo>
                  <a:pt x="14341" y="847873"/>
                </a:lnTo>
                <a:lnTo>
                  <a:pt x="6443" y="801537"/>
                </a:lnTo>
                <a:lnTo>
                  <a:pt x="1653" y="754510"/>
                </a:lnTo>
                <a:lnTo>
                  <a:pt x="0" y="706148"/>
                </a:lnTo>
                <a:lnTo>
                  <a:pt x="1602" y="658803"/>
                </a:lnTo>
                <a:lnTo>
                  <a:pt x="6443" y="610758"/>
                </a:lnTo>
                <a:lnTo>
                  <a:pt x="14341" y="564422"/>
                </a:lnTo>
                <a:lnTo>
                  <a:pt x="25215" y="519137"/>
                </a:lnTo>
                <a:lnTo>
                  <a:pt x="38961" y="475009"/>
                </a:lnTo>
                <a:lnTo>
                  <a:pt x="55474" y="432147"/>
                </a:lnTo>
                <a:lnTo>
                  <a:pt x="74649" y="390659"/>
                </a:lnTo>
                <a:lnTo>
                  <a:pt x="96380" y="350652"/>
                </a:lnTo>
                <a:lnTo>
                  <a:pt x="120564" y="312234"/>
                </a:lnTo>
                <a:lnTo>
                  <a:pt x="147095" y="275513"/>
                </a:lnTo>
                <a:lnTo>
                  <a:pt x="175867" y="240597"/>
                </a:lnTo>
                <a:lnTo>
                  <a:pt x="206777" y="207594"/>
                </a:lnTo>
                <a:lnTo>
                  <a:pt x="239718" y="176611"/>
                </a:lnTo>
                <a:lnTo>
                  <a:pt x="274586" y="147757"/>
                </a:lnTo>
                <a:lnTo>
                  <a:pt x="311276" y="121139"/>
                </a:lnTo>
                <a:lnTo>
                  <a:pt x="349683" y="96865"/>
                </a:lnTo>
                <a:lnTo>
                  <a:pt x="389702" y="75043"/>
                </a:lnTo>
                <a:lnTo>
                  <a:pt x="431228" y="55780"/>
                </a:lnTo>
                <a:lnTo>
                  <a:pt x="474156" y="39185"/>
                </a:lnTo>
                <a:lnTo>
                  <a:pt x="518380" y="25366"/>
                </a:lnTo>
                <a:lnTo>
                  <a:pt x="563797" y="14430"/>
                </a:lnTo>
                <a:lnTo>
                  <a:pt x="610300" y="6485"/>
                </a:lnTo>
                <a:lnTo>
                  <a:pt x="657785" y="1639"/>
                </a:lnTo>
                <a:lnTo>
                  <a:pt x="706148" y="0"/>
                </a:lnTo>
                <a:lnTo>
                  <a:pt x="754617" y="1639"/>
                </a:lnTo>
                <a:lnTo>
                  <a:pt x="801995" y="6443"/>
                </a:lnTo>
                <a:lnTo>
                  <a:pt x="848498" y="14341"/>
                </a:lnTo>
                <a:lnTo>
                  <a:pt x="893915" y="25215"/>
                </a:lnTo>
                <a:lnTo>
                  <a:pt x="938139" y="38961"/>
                </a:lnTo>
                <a:lnTo>
                  <a:pt x="950171" y="43589"/>
                </a:lnTo>
                <a:lnTo>
                  <a:pt x="706148" y="43589"/>
                </a:lnTo>
                <a:lnTo>
                  <a:pt x="658803" y="45251"/>
                </a:lnTo>
                <a:lnTo>
                  <a:pt x="612361" y="50164"/>
                </a:lnTo>
                <a:lnTo>
                  <a:pt x="566934" y="58214"/>
                </a:lnTo>
                <a:lnTo>
                  <a:pt x="522633" y="69292"/>
                </a:lnTo>
                <a:lnTo>
                  <a:pt x="479570" y="83284"/>
                </a:lnTo>
                <a:lnTo>
                  <a:pt x="437857" y="100079"/>
                </a:lnTo>
                <a:lnTo>
                  <a:pt x="397606" y="119566"/>
                </a:lnTo>
                <a:lnTo>
                  <a:pt x="358929" y="141632"/>
                </a:lnTo>
                <a:lnTo>
                  <a:pt x="321936" y="166165"/>
                </a:lnTo>
                <a:lnTo>
                  <a:pt x="286741" y="193055"/>
                </a:lnTo>
                <a:lnTo>
                  <a:pt x="253454" y="222188"/>
                </a:lnTo>
                <a:lnTo>
                  <a:pt x="222188" y="253454"/>
                </a:lnTo>
                <a:lnTo>
                  <a:pt x="193055" y="286741"/>
                </a:lnTo>
                <a:lnTo>
                  <a:pt x="166165" y="321936"/>
                </a:lnTo>
                <a:lnTo>
                  <a:pt x="141632" y="358929"/>
                </a:lnTo>
                <a:lnTo>
                  <a:pt x="119566" y="397606"/>
                </a:lnTo>
                <a:lnTo>
                  <a:pt x="100079" y="437857"/>
                </a:lnTo>
                <a:lnTo>
                  <a:pt x="83284" y="479570"/>
                </a:lnTo>
                <a:lnTo>
                  <a:pt x="69292" y="522633"/>
                </a:lnTo>
                <a:lnTo>
                  <a:pt x="58214" y="566934"/>
                </a:lnTo>
                <a:lnTo>
                  <a:pt x="50164" y="612361"/>
                </a:lnTo>
                <a:lnTo>
                  <a:pt x="45251" y="658803"/>
                </a:lnTo>
                <a:lnTo>
                  <a:pt x="43589" y="706148"/>
                </a:lnTo>
                <a:lnTo>
                  <a:pt x="45251" y="753492"/>
                </a:lnTo>
                <a:lnTo>
                  <a:pt x="50164" y="799934"/>
                </a:lnTo>
                <a:lnTo>
                  <a:pt x="58214" y="845361"/>
                </a:lnTo>
                <a:lnTo>
                  <a:pt x="69292" y="889662"/>
                </a:lnTo>
                <a:lnTo>
                  <a:pt x="83284" y="932725"/>
                </a:lnTo>
                <a:lnTo>
                  <a:pt x="100079" y="974438"/>
                </a:lnTo>
                <a:lnTo>
                  <a:pt x="119566" y="1014689"/>
                </a:lnTo>
                <a:lnTo>
                  <a:pt x="141632" y="1053367"/>
                </a:lnTo>
                <a:lnTo>
                  <a:pt x="166165" y="1090359"/>
                </a:lnTo>
                <a:lnTo>
                  <a:pt x="193055" y="1125554"/>
                </a:lnTo>
                <a:lnTo>
                  <a:pt x="222188" y="1158841"/>
                </a:lnTo>
                <a:lnTo>
                  <a:pt x="253454" y="1190107"/>
                </a:lnTo>
                <a:lnTo>
                  <a:pt x="286741" y="1219241"/>
                </a:lnTo>
                <a:lnTo>
                  <a:pt x="321936" y="1246130"/>
                </a:lnTo>
                <a:lnTo>
                  <a:pt x="358929" y="1270664"/>
                </a:lnTo>
                <a:lnTo>
                  <a:pt x="397606" y="1292730"/>
                </a:lnTo>
                <a:lnTo>
                  <a:pt x="437857" y="1312216"/>
                </a:lnTo>
                <a:lnTo>
                  <a:pt x="479570" y="1329011"/>
                </a:lnTo>
                <a:lnTo>
                  <a:pt x="522633" y="1343003"/>
                </a:lnTo>
                <a:lnTo>
                  <a:pt x="566934" y="1354081"/>
                </a:lnTo>
                <a:lnTo>
                  <a:pt x="612361" y="1362131"/>
                </a:lnTo>
                <a:lnTo>
                  <a:pt x="658803" y="1367044"/>
                </a:lnTo>
                <a:lnTo>
                  <a:pt x="706148" y="1368706"/>
                </a:lnTo>
                <a:lnTo>
                  <a:pt x="949299" y="1368706"/>
                </a:lnTo>
                <a:lnTo>
                  <a:pt x="937286" y="1373334"/>
                </a:lnTo>
                <a:lnTo>
                  <a:pt x="893158" y="1387080"/>
                </a:lnTo>
                <a:lnTo>
                  <a:pt x="847873" y="1397955"/>
                </a:lnTo>
                <a:lnTo>
                  <a:pt x="801537" y="1405852"/>
                </a:lnTo>
                <a:lnTo>
                  <a:pt x="754260" y="1410667"/>
                </a:lnTo>
                <a:lnTo>
                  <a:pt x="706148" y="1412296"/>
                </a:lnTo>
                <a:close/>
              </a:path>
              <a:path w="1412875" h="1412875">
                <a:moveTo>
                  <a:pt x="949299" y="1368706"/>
                </a:moveTo>
                <a:lnTo>
                  <a:pt x="706148" y="1368706"/>
                </a:lnTo>
                <a:lnTo>
                  <a:pt x="753492" y="1367044"/>
                </a:lnTo>
                <a:lnTo>
                  <a:pt x="799934" y="1362131"/>
                </a:lnTo>
                <a:lnTo>
                  <a:pt x="845361" y="1354081"/>
                </a:lnTo>
                <a:lnTo>
                  <a:pt x="889662" y="1343003"/>
                </a:lnTo>
                <a:lnTo>
                  <a:pt x="932725" y="1329011"/>
                </a:lnTo>
                <a:lnTo>
                  <a:pt x="974438" y="1312216"/>
                </a:lnTo>
                <a:lnTo>
                  <a:pt x="1014689" y="1292730"/>
                </a:lnTo>
                <a:lnTo>
                  <a:pt x="1053367" y="1270664"/>
                </a:lnTo>
                <a:lnTo>
                  <a:pt x="1090359" y="1246130"/>
                </a:lnTo>
                <a:lnTo>
                  <a:pt x="1125554" y="1219241"/>
                </a:lnTo>
                <a:lnTo>
                  <a:pt x="1158841" y="1190107"/>
                </a:lnTo>
                <a:lnTo>
                  <a:pt x="1190107" y="1158841"/>
                </a:lnTo>
                <a:lnTo>
                  <a:pt x="1219241" y="1125554"/>
                </a:lnTo>
                <a:lnTo>
                  <a:pt x="1246130" y="1090359"/>
                </a:lnTo>
                <a:lnTo>
                  <a:pt x="1270664" y="1053367"/>
                </a:lnTo>
                <a:lnTo>
                  <a:pt x="1292730" y="1014689"/>
                </a:lnTo>
                <a:lnTo>
                  <a:pt x="1312216" y="974438"/>
                </a:lnTo>
                <a:lnTo>
                  <a:pt x="1329011" y="932725"/>
                </a:lnTo>
                <a:lnTo>
                  <a:pt x="1343003" y="889662"/>
                </a:lnTo>
                <a:lnTo>
                  <a:pt x="1354081" y="845361"/>
                </a:lnTo>
                <a:lnTo>
                  <a:pt x="1362131" y="799934"/>
                </a:lnTo>
                <a:lnTo>
                  <a:pt x="1367044" y="753492"/>
                </a:lnTo>
                <a:lnTo>
                  <a:pt x="1368706" y="706148"/>
                </a:lnTo>
                <a:lnTo>
                  <a:pt x="1367032" y="658803"/>
                </a:lnTo>
                <a:lnTo>
                  <a:pt x="1362086" y="612361"/>
                </a:lnTo>
                <a:lnTo>
                  <a:pt x="1353984" y="566934"/>
                </a:lnTo>
                <a:lnTo>
                  <a:pt x="1342840" y="522633"/>
                </a:lnTo>
                <a:lnTo>
                  <a:pt x="1328769" y="479570"/>
                </a:lnTo>
                <a:lnTo>
                  <a:pt x="1311887" y="437857"/>
                </a:lnTo>
                <a:lnTo>
                  <a:pt x="1292308" y="397606"/>
                </a:lnTo>
                <a:lnTo>
                  <a:pt x="1270148" y="358929"/>
                </a:lnTo>
                <a:lnTo>
                  <a:pt x="1245521" y="321936"/>
                </a:lnTo>
                <a:lnTo>
                  <a:pt x="1218542" y="286741"/>
                </a:lnTo>
                <a:lnTo>
                  <a:pt x="1189327" y="253454"/>
                </a:lnTo>
                <a:lnTo>
                  <a:pt x="1157990" y="222188"/>
                </a:lnTo>
                <a:lnTo>
                  <a:pt x="1124646" y="193055"/>
                </a:lnTo>
                <a:lnTo>
                  <a:pt x="1089411" y="166165"/>
                </a:lnTo>
                <a:lnTo>
                  <a:pt x="1052399" y="141632"/>
                </a:lnTo>
                <a:lnTo>
                  <a:pt x="1013726" y="119566"/>
                </a:lnTo>
                <a:lnTo>
                  <a:pt x="973506" y="100079"/>
                </a:lnTo>
                <a:lnTo>
                  <a:pt x="931854" y="83284"/>
                </a:lnTo>
                <a:lnTo>
                  <a:pt x="888886" y="69292"/>
                </a:lnTo>
                <a:lnTo>
                  <a:pt x="844716" y="58214"/>
                </a:lnTo>
                <a:lnTo>
                  <a:pt x="799460" y="50164"/>
                </a:lnTo>
                <a:lnTo>
                  <a:pt x="753232" y="45251"/>
                </a:lnTo>
                <a:lnTo>
                  <a:pt x="706148" y="43589"/>
                </a:lnTo>
                <a:lnTo>
                  <a:pt x="950171" y="43589"/>
                </a:lnTo>
                <a:lnTo>
                  <a:pt x="1022593" y="74649"/>
                </a:lnTo>
                <a:lnTo>
                  <a:pt x="1062612" y="96380"/>
                </a:lnTo>
                <a:lnTo>
                  <a:pt x="1101019" y="120564"/>
                </a:lnTo>
                <a:lnTo>
                  <a:pt x="1137709" y="147095"/>
                </a:lnTo>
                <a:lnTo>
                  <a:pt x="1172577" y="175867"/>
                </a:lnTo>
                <a:lnTo>
                  <a:pt x="1205518" y="206777"/>
                </a:lnTo>
                <a:lnTo>
                  <a:pt x="1236428" y="239718"/>
                </a:lnTo>
                <a:lnTo>
                  <a:pt x="1265200" y="274586"/>
                </a:lnTo>
                <a:lnTo>
                  <a:pt x="1291731" y="311276"/>
                </a:lnTo>
                <a:lnTo>
                  <a:pt x="1315915" y="349683"/>
                </a:lnTo>
                <a:lnTo>
                  <a:pt x="1337646" y="389702"/>
                </a:lnTo>
                <a:lnTo>
                  <a:pt x="1356821" y="431228"/>
                </a:lnTo>
                <a:lnTo>
                  <a:pt x="1373334" y="474156"/>
                </a:lnTo>
                <a:lnTo>
                  <a:pt x="1387080" y="518380"/>
                </a:lnTo>
                <a:lnTo>
                  <a:pt x="1397955" y="563797"/>
                </a:lnTo>
                <a:lnTo>
                  <a:pt x="1405852" y="610300"/>
                </a:lnTo>
                <a:lnTo>
                  <a:pt x="1410667" y="657785"/>
                </a:lnTo>
                <a:lnTo>
                  <a:pt x="1412296" y="706148"/>
                </a:lnTo>
                <a:lnTo>
                  <a:pt x="1410656" y="754510"/>
                </a:lnTo>
                <a:lnTo>
                  <a:pt x="1405810" y="801995"/>
                </a:lnTo>
                <a:lnTo>
                  <a:pt x="1397865" y="848498"/>
                </a:lnTo>
                <a:lnTo>
                  <a:pt x="1386929" y="893915"/>
                </a:lnTo>
                <a:lnTo>
                  <a:pt x="1373110" y="938139"/>
                </a:lnTo>
                <a:lnTo>
                  <a:pt x="1356515" y="981067"/>
                </a:lnTo>
                <a:lnTo>
                  <a:pt x="1337252" y="1022593"/>
                </a:lnTo>
                <a:lnTo>
                  <a:pt x="1315430" y="1062612"/>
                </a:lnTo>
                <a:lnTo>
                  <a:pt x="1291156" y="1101019"/>
                </a:lnTo>
                <a:lnTo>
                  <a:pt x="1264538" y="1137709"/>
                </a:lnTo>
                <a:lnTo>
                  <a:pt x="1235684" y="1172577"/>
                </a:lnTo>
                <a:lnTo>
                  <a:pt x="1204701" y="1205518"/>
                </a:lnTo>
                <a:lnTo>
                  <a:pt x="1171698" y="1236428"/>
                </a:lnTo>
                <a:lnTo>
                  <a:pt x="1136782" y="1265200"/>
                </a:lnTo>
                <a:lnTo>
                  <a:pt x="1100061" y="1291731"/>
                </a:lnTo>
                <a:lnTo>
                  <a:pt x="1061643" y="1315915"/>
                </a:lnTo>
                <a:lnTo>
                  <a:pt x="1021636" y="1337646"/>
                </a:lnTo>
                <a:lnTo>
                  <a:pt x="980148" y="1356821"/>
                </a:lnTo>
                <a:lnTo>
                  <a:pt x="949299" y="1368706"/>
                </a:lnTo>
                <a:close/>
              </a:path>
            </a:pathLst>
          </a:custGeom>
          <a:solidFill>
            <a:srgbClr val="E30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229959" y="5916167"/>
            <a:ext cx="1325245" cy="1325245"/>
          </a:xfrm>
          <a:custGeom>
            <a:avLst/>
            <a:gdLst/>
            <a:ahLst/>
            <a:cxnLst/>
            <a:rect l="l" t="t" r="r" b="b"/>
            <a:pathLst>
              <a:path w="1325244" h="1325245">
                <a:moveTo>
                  <a:pt x="662434" y="1324868"/>
                </a:moveTo>
                <a:lnTo>
                  <a:pt x="615125" y="1323205"/>
                </a:lnTo>
                <a:lnTo>
                  <a:pt x="568715" y="1318290"/>
                </a:lnTo>
                <a:lnTo>
                  <a:pt x="523314" y="1310235"/>
                </a:lnTo>
                <a:lnTo>
                  <a:pt x="479035" y="1299153"/>
                </a:lnTo>
                <a:lnTo>
                  <a:pt x="435991" y="1285155"/>
                </a:lnTo>
                <a:lnTo>
                  <a:pt x="394292" y="1268354"/>
                </a:lnTo>
                <a:lnTo>
                  <a:pt x="354052" y="1248861"/>
                </a:lnTo>
                <a:lnTo>
                  <a:pt x="315382" y="1226789"/>
                </a:lnTo>
                <a:lnTo>
                  <a:pt x="278395" y="1202251"/>
                </a:lnTo>
                <a:lnTo>
                  <a:pt x="243202" y="1175357"/>
                </a:lnTo>
                <a:lnTo>
                  <a:pt x="209915" y="1146220"/>
                </a:lnTo>
                <a:lnTo>
                  <a:pt x="178648" y="1114952"/>
                </a:lnTo>
                <a:lnTo>
                  <a:pt x="149511" y="1081666"/>
                </a:lnTo>
                <a:lnTo>
                  <a:pt x="122617" y="1046473"/>
                </a:lnTo>
                <a:lnTo>
                  <a:pt x="98078" y="1009486"/>
                </a:lnTo>
                <a:lnTo>
                  <a:pt x="76006" y="970816"/>
                </a:lnTo>
                <a:lnTo>
                  <a:pt x="56514" y="930575"/>
                </a:lnTo>
                <a:lnTo>
                  <a:pt x="39713" y="888877"/>
                </a:lnTo>
                <a:lnTo>
                  <a:pt x="25715" y="845832"/>
                </a:lnTo>
                <a:lnTo>
                  <a:pt x="14633" y="801553"/>
                </a:lnTo>
                <a:lnTo>
                  <a:pt x="6578" y="756153"/>
                </a:lnTo>
                <a:lnTo>
                  <a:pt x="1663" y="709742"/>
                </a:lnTo>
                <a:lnTo>
                  <a:pt x="0" y="662434"/>
                </a:lnTo>
                <a:lnTo>
                  <a:pt x="1663" y="615125"/>
                </a:lnTo>
                <a:lnTo>
                  <a:pt x="6578" y="568715"/>
                </a:lnTo>
                <a:lnTo>
                  <a:pt x="14633" y="523314"/>
                </a:lnTo>
                <a:lnTo>
                  <a:pt x="25715" y="479035"/>
                </a:lnTo>
                <a:lnTo>
                  <a:pt x="39713" y="435991"/>
                </a:lnTo>
                <a:lnTo>
                  <a:pt x="56514" y="394292"/>
                </a:lnTo>
                <a:lnTo>
                  <a:pt x="76006" y="354052"/>
                </a:lnTo>
                <a:lnTo>
                  <a:pt x="98078" y="315382"/>
                </a:lnTo>
                <a:lnTo>
                  <a:pt x="122617" y="278395"/>
                </a:lnTo>
                <a:lnTo>
                  <a:pt x="149511" y="243202"/>
                </a:lnTo>
                <a:lnTo>
                  <a:pt x="178648" y="209915"/>
                </a:lnTo>
                <a:lnTo>
                  <a:pt x="209915" y="178648"/>
                </a:lnTo>
                <a:lnTo>
                  <a:pt x="243202" y="149511"/>
                </a:lnTo>
                <a:lnTo>
                  <a:pt x="278395" y="122617"/>
                </a:lnTo>
                <a:lnTo>
                  <a:pt x="315382" y="98078"/>
                </a:lnTo>
                <a:lnTo>
                  <a:pt x="354052" y="76006"/>
                </a:lnTo>
                <a:lnTo>
                  <a:pt x="394292" y="56514"/>
                </a:lnTo>
                <a:lnTo>
                  <a:pt x="435991" y="39713"/>
                </a:lnTo>
                <a:lnTo>
                  <a:pt x="479035" y="25715"/>
                </a:lnTo>
                <a:lnTo>
                  <a:pt x="523314" y="14633"/>
                </a:lnTo>
                <a:lnTo>
                  <a:pt x="568715" y="6578"/>
                </a:lnTo>
                <a:lnTo>
                  <a:pt x="615125" y="1663"/>
                </a:lnTo>
                <a:lnTo>
                  <a:pt x="662434" y="0"/>
                </a:lnTo>
                <a:lnTo>
                  <a:pt x="709742" y="1663"/>
                </a:lnTo>
                <a:lnTo>
                  <a:pt x="756153" y="6578"/>
                </a:lnTo>
                <a:lnTo>
                  <a:pt x="801553" y="14633"/>
                </a:lnTo>
                <a:lnTo>
                  <a:pt x="845832" y="25715"/>
                </a:lnTo>
                <a:lnTo>
                  <a:pt x="888877" y="39713"/>
                </a:lnTo>
                <a:lnTo>
                  <a:pt x="930575" y="56514"/>
                </a:lnTo>
                <a:lnTo>
                  <a:pt x="970816" y="76006"/>
                </a:lnTo>
                <a:lnTo>
                  <a:pt x="1009486" y="98078"/>
                </a:lnTo>
                <a:lnTo>
                  <a:pt x="1046473" y="122617"/>
                </a:lnTo>
                <a:lnTo>
                  <a:pt x="1081666" y="149511"/>
                </a:lnTo>
                <a:lnTo>
                  <a:pt x="1114952" y="178648"/>
                </a:lnTo>
                <a:lnTo>
                  <a:pt x="1146220" y="209915"/>
                </a:lnTo>
                <a:lnTo>
                  <a:pt x="1175357" y="243202"/>
                </a:lnTo>
                <a:lnTo>
                  <a:pt x="1202251" y="278395"/>
                </a:lnTo>
                <a:lnTo>
                  <a:pt x="1226789" y="315382"/>
                </a:lnTo>
                <a:lnTo>
                  <a:pt x="1248861" y="354052"/>
                </a:lnTo>
                <a:lnTo>
                  <a:pt x="1268354" y="394292"/>
                </a:lnTo>
                <a:lnTo>
                  <a:pt x="1285155" y="435991"/>
                </a:lnTo>
                <a:lnTo>
                  <a:pt x="1299153" y="479035"/>
                </a:lnTo>
                <a:lnTo>
                  <a:pt x="1310235" y="523314"/>
                </a:lnTo>
                <a:lnTo>
                  <a:pt x="1318290" y="568715"/>
                </a:lnTo>
                <a:lnTo>
                  <a:pt x="1323205" y="615125"/>
                </a:lnTo>
                <a:lnTo>
                  <a:pt x="1324868" y="662434"/>
                </a:lnTo>
                <a:lnTo>
                  <a:pt x="1323205" y="709742"/>
                </a:lnTo>
                <a:lnTo>
                  <a:pt x="1318290" y="756153"/>
                </a:lnTo>
                <a:lnTo>
                  <a:pt x="1310235" y="801553"/>
                </a:lnTo>
                <a:lnTo>
                  <a:pt x="1299153" y="845832"/>
                </a:lnTo>
                <a:lnTo>
                  <a:pt x="1285155" y="888877"/>
                </a:lnTo>
                <a:lnTo>
                  <a:pt x="1268354" y="930575"/>
                </a:lnTo>
                <a:lnTo>
                  <a:pt x="1248861" y="970816"/>
                </a:lnTo>
                <a:lnTo>
                  <a:pt x="1226789" y="1009486"/>
                </a:lnTo>
                <a:lnTo>
                  <a:pt x="1202251" y="1046473"/>
                </a:lnTo>
                <a:lnTo>
                  <a:pt x="1175357" y="1081666"/>
                </a:lnTo>
                <a:lnTo>
                  <a:pt x="1146220" y="1114952"/>
                </a:lnTo>
                <a:lnTo>
                  <a:pt x="1114952" y="1146220"/>
                </a:lnTo>
                <a:lnTo>
                  <a:pt x="1081666" y="1175357"/>
                </a:lnTo>
                <a:lnTo>
                  <a:pt x="1046473" y="1202251"/>
                </a:lnTo>
                <a:lnTo>
                  <a:pt x="1009486" y="1226789"/>
                </a:lnTo>
                <a:lnTo>
                  <a:pt x="970816" y="1248861"/>
                </a:lnTo>
                <a:lnTo>
                  <a:pt x="930575" y="1268354"/>
                </a:lnTo>
                <a:lnTo>
                  <a:pt x="888877" y="1285155"/>
                </a:lnTo>
                <a:lnTo>
                  <a:pt x="845832" y="1299153"/>
                </a:lnTo>
                <a:lnTo>
                  <a:pt x="801553" y="1310235"/>
                </a:lnTo>
                <a:lnTo>
                  <a:pt x="756153" y="1318290"/>
                </a:lnTo>
                <a:lnTo>
                  <a:pt x="709742" y="1323205"/>
                </a:lnTo>
                <a:lnTo>
                  <a:pt x="662434" y="13248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270406" y="6417197"/>
            <a:ext cx="1244165" cy="322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3764691" y="7265013"/>
            <a:ext cx="400050" cy="561975"/>
          </a:xfrm>
          <a:custGeom>
            <a:avLst/>
            <a:gdLst/>
            <a:ahLst/>
            <a:cxnLst/>
            <a:rect l="l" t="t" r="r" b="b"/>
            <a:pathLst>
              <a:path w="400050" h="561975">
                <a:moveTo>
                  <a:pt x="200025" y="561890"/>
                </a:moveTo>
                <a:lnTo>
                  <a:pt x="168771" y="525564"/>
                </a:lnTo>
                <a:lnTo>
                  <a:pt x="100012" y="434586"/>
                </a:lnTo>
                <a:lnTo>
                  <a:pt x="31253" y="315953"/>
                </a:lnTo>
                <a:lnTo>
                  <a:pt x="0" y="196661"/>
                </a:lnTo>
                <a:lnTo>
                  <a:pt x="5284" y="151577"/>
                </a:lnTo>
                <a:lnTo>
                  <a:pt x="20335" y="110187"/>
                </a:lnTo>
                <a:lnTo>
                  <a:pt x="43952" y="73671"/>
                </a:lnTo>
                <a:lnTo>
                  <a:pt x="74931" y="43213"/>
                </a:lnTo>
                <a:lnTo>
                  <a:pt x="112071" y="19993"/>
                </a:lnTo>
                <a:lnTo>
                  <a:pt x="154170" y="5195"/>
                </a:lnTo>
                <a:lnTo>
                  <a:pt x="200025" y="0"/>
                </a:lnTo>
                <a:lnTo>
                  <a:pt x="245879" y="5195"/>
                </a:lnTo>
                <a:lnTo>
                  <a:pt x="287978" y="19993"/>
                </a:lnTo>
                <a:lnTo>
                  <a:pt x="325118" y="43213"/>
                </a:lnTo>
                <a:lnTo>
                  <a:pt x="356097" y="73671"/>
                </a:lnTo>
                <a:lnTo>
                  <a:pt x="379714" y="110187"/>
                </a:lnTo>
                <a:lnTo>
                  <a:pt x="385619" y="126425"/>
                </a:lnTo>
                <a:lnTo>
                  <a:pt x="200025" y="126425"/>
                </a:lnTo>
                <a:lnTo>
                  <a:pt x="172226" y="131947"/>
                </a:lnTo>
                <a:lnTo>
                  <a:pt x="149518" y="147004"/>
                </a:lnTo>
                <a:lnTo>
                  <a:pt x="134204" y="169330"/>
                </a:lnTo>
                <a:lnTo>
                  <a:pt x="128587" y="196661"/>
                </a:lnTo>
                <a:lnTo>
                  <a:pt x="134204" y="223992"/>
                </a:lnTo>
                <a:lnTo>
                  <a:pt x="149518" y="246318"/>
                </a:lnTo>
                <a:lnTo>
                  <a:pt x="172226" y="261375"/>
                </a:lnTo>
                <a:lnTo>
                  <a:pt x="200025" y="266897"/>
                </a:lnTo>
                <a:lnTo>
                  <a:pt x="397574" y="266897"/>
                </a:lnTo>
                <a:lnTo>
                  <a:pt x="396924" y="285334"/>
                </a:lnTo>
                <a:lnTo>
                  <a:pt x="375046" y="352937"/>
                </a:lnTo>
                <a:lnTo>
                  <a:pt x="315664" y="433709"/>
                </a:lnTo>
                <a:lnTo>
                  <a:pt x="200025" y="561890"/>
                </a:lnTo>
                <a:close/>
              </a:path>
              <a:path w="400050" h="561975">
                <a:moveTo>
                  <a:pt x="397574" y="266897"/>
                </a:moveTo>
                <a:lnTo>
                  <a:pt x="200025" y="266897"/>
                </a:lnTo>
                <a:lnTo>
                  <a:pt x="227823" y="261375"/>
                </a:lnTo>
                <a:lnTo>
                  <a:pt x="250531" y="246318"/>
                </a:lnTo>
                <a:lnTo>
                  <a:pt x="265845" y="223992"/>
                </a:lnTo>
                <a:lnTo>
                  <a:pt x="271462" y="196661"/>
                </a:lnTo>
                <a:lnTo>
                  <a:pt x="265845" y="169330"/>
                </a:lnTo>
                <a:lnTo>
                  <a:pt x="250531" y="147004"/>
                </a:lnTo>
                <a:lnTo>
                  <a:pt x="227823" y="131947"/>
                </a:lnTo>
                <a:lnTo>
                  <a:pt x="200025" y="126425"/>
                </a:lnTo>
                <a:lnTo>
                  <a:pt x="385619" y="126425"/>
                </a:lnTo>
                <a:lnTo>
                  <a:pt x="394765" y="151577"/>
                </a:lnTo>
                <a:lnTo>
                  <a:pt x="400050" y="196661"/>
                </a:lnTo>
                <a:lnTo>
                  <a:pt x="397574" y="266897"/>
                </a:lnTo>
                <a:close/>
              </a:path>
            </a:pathLst>
          </a:custGeom>
          <a:solidFill>
            <a:srgbClr val="E30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3963619" y="6530377"/>
            <a:ext cx="0" cy="753110"/>
          </a:xfrm>
          <a:custGeom>
            <a:avLst/>
            <a:gdLst/>
            <a:ahLst/>
            <a:cxnLst/>
            <a:rect l="l" t="t" r="r" b="b"/>
            <a:pathLst>
              <a:path h="753109">
                <a:moveTo>
                  <a:pt x="0" y="752604"/>
                </a:moveTo>
                <a:lnTo>
                  <a:pt x="0" y="0"/>
                </a:lnTo>
              </a:path>
            </a:pathLst>
          </a:custGeom>
          <a:ln w="47615">
            <a:solidFill>
              <a:srgbClr val="E3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985869" y="6554235"/>
            <a:ext cx="2176780" cy="0"/>
          </a:xfrm>
          <a:custGeom>
            <a:avLst/>
            <a:gdLst/>
            <a:ahLst/>
            <a:cxnLst/>
            <a:rect l="l" t="t" r="r" b="b"/>
            <a:pathLst>
              <a:path w="2176780">
                <a:moveTo>
                  <a:pt x="0" y="0"/>
                </a:moveTo>
                <a:lnTo>
                  <a:pt x="2176564" y="0"/>
                </a:lnTo>
              </a:path>
            </a:pathLst>
          </a:custGeom>
          <a:ln w="49320">
            <a:solidFill>
              <a:srgbClr val="E3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6067377" y="6480255"/>
            <a:ext cx="95250" cy="147955"/>
          </a:xfrm>
          <a:custGeom>
            <a:avLst/>
            <a:gdLst/>
            <a:ahLst/>
            <a:cxnLst/>
            <a:rect l="l" t="t" r="r" b="b"/>
            <a:pathLst>
              <a:path w="95250" h="147954">
                <a:moveTo>
                  <a:pt x="0" y="0"/>
                </a:moveTo>
                <a:lnTo>
                  <a:pt x="95050" y="73980"/>
                </a:lnTo>
                <a:lnTo>
                  <a:pt x="0" y="147960"/>
                </a:lnTo>
              </a:path>
            </a:pathLst>
          </a:custGeom>
          <a:ln w="48049">
            <a:solidFill>
              <a:srgbClr val="E30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942705" y="4671313"/>
            <a:ext cx="3935095" cy="3328035"/>
          </a:xfrm>
          <a:custGeom>
            <a:avLst/>
            <a:gdLst/>
            <a:ahLst/>
            <a:cxnLst/>
            <a:rect l="l" t="t" r="r" b="b"/>
            <a:pathLst>
              <a:path w="3935095" h="3328034">
                <a:moveTo>
                  <a:pt x="1466850" y="733425"/>
                </a:moveTo>
                <a:lnTo>
                  <a:pt x="1465287" y="685177"/>
                </a:lnTo>
                <a:lnTo>
                  <a:pt x="1460677" y="637781"/>
                </a:lnTo>
                <a:lnTo>
                  <a:pt x="1453108" y="591312"/>
                </a:lnTo>
                <a:lnTo>
                  <a:pt x="1442669" y="545871"/>
                </a:lnTo>
                <a:lnTo>
                  <a:pt x="1429473" y="501548"/>
                </a:lnTo>
                <a:lnTo>
                  <a:pt x="1421574" y="480110"/>
                </a:lnTo>
                <a:lnTo>
                  <a:pt x="1421574" y="733425"/>
                </a:lnTo>
                <a:lnTo>
                  <a:pt x="1419987" y="780567"/>
                </a:lnTo>
                <a:lnTo>
                  <a:pt x="1415300" y="826846"/>
                </a:lnTo>
                <a:lnTo>
                  <a:pt x="1407604" y="872172"/>
                </a:lnTo>
                <a:lnTo>
                  <a:pt x="1397012" y="916444"/>
                </a:lnTo>
                <a:lnTo>
                  <a:pt x="1383614" y="959548"/>
                </a:lnTo>
                <a:lnTo>
                  <a:pt x="1367536" y="1001382"/>
                </a:lnTo>
                <a:lnTo>
                  <a:pt x="1348854" y="1041857"/>
                </a:lnTo>
                <a:lnTo>
                  <a:pt x="1327670" y="1080846"/>
                </a:lnTo>
                <a:lnTo>
                  <a:pt x="1304112" y="1118273"/>
                </a:lnTo>
                <a:lnTo>
                  <a:pt x="1278267" y="1154036"/>
                </a:lnTo>
                <a:lnTo>
                  <a:pt x="1250226" y="1188008"/>
                </a:lnTo>
                <a:lnTo>
                  <a:pt x="1220114" y="1220101"/>
                </a:lnTo>
                <a:lnTo>
                  <a:pt x="1188008" y="1250226"/>
                </a:lnTo>
                <a:lnTo>
                  <a:pt x="1154036" y="1278255"/>
                </a:lnTo>
                <a:lnTo>
                  <a:pt x="1118285" y="1304112"/>
                </a:lnTo>
                <a:lnTo>
                  <a:pt x="1080858" y="1327670"/>
                </a:lnTo>
                <a:lnTo>
                  <a:pt x="1041857" y="1348841"/>
                </a:lnTo>
                <a:lnTo>
                  <a:pt x="1001382" y="1367523"/>
                </a:lnTo>
                <a:lnTo>
                  <a:pt x="959548" y="1383614"/>
                </a:lnTo>
                <a:lnTo>
                  <a:pt x="916444" y="1397012"/>
                </a:lnTo>
                <a:lnTo>
                  <a:pt x="872185" y="1407604"/>
                </a:lnTo>
                <a:lnTo>
                  <a:pt x="826846" y="1415300"/>
                </a:lnTo>
                <a:lnTo>
                  <a:pt x="780567" y="1419987"/>
                </a:lnTo>
                <a:lnTo>
                  <a:pt x="733425" y="1421574"/>
                </a:lnTo>
                <a:lnTo>
                  <a:pt x="686282" y="1419987"/>
                </a:lnTo>
                <a:lnTo>
                  <a:pt x="639991" y="1415300"/>
                </a:lnTo>
                <a:lnTo>
                  <a:pt x="594664" y="1407604"/>
                </a:lnTo>
                <a:lnTo>
                  <a:pt x="550405" y="1397012"/>
                </a:lnTo>
                <a:lnTo>
                  <a:pt x="507301" y="1383614"/>
                </a:lnTo>
                <a:lnTo>
                  <a:pt x="465467" y="1367523"/>
                </a:lnTo>
                <a:lnTo>
                  <a:pt x="424992" y="1348841"/>
                </a:lnTo>
                <a:lnTo>
                  <a:pt x="385991" y="1327670"/>
                </a:lnTo>
                <a:lnTo>
                  <a:pt x="348564" y="1304112"/>
                </a:lnTo>
                <a:lnTo>
                  <a:pt x="312813" y="1278255"/>
                </a:lnTo>
                <a:lnTo>
                  <a:pt x="278841" y="1250226"/>
                </a:lnTo>
                <a:lnTo>
                  <a:pt x="246735" y="1220101"/>
                </a:lnTo>
                <a:lnTo>
                  <a:pt x="216623" y="1188008"/>
                </a:lnTo>
                <a:lnTo>
                  <a:pt x="188582" y="1154036"/>
                </a:lnTo>
                <a:lnTo>
                  <a:pt x="162737" y="1118273"/>
                </a:lnTo>
                <a:lnTo>
                  <a:pt x="139166" y="1080846"/>
                </a:lnTo>
                <a:lnTo>
                  <a:pt x="117995" y="1041857"/>
                </a:lnTo>
                <a:lnTo>
                  <a:pt x="99314" y="1001382"/>
                </a:lnTo>
                <a:lnTo>
                  <a:pt x="83223" y="959548"/>
                </a:lnTo>
                <a:lnTo>
                  <a:pt x="69837" y="916444"/>
                </a:lnTo>
                <a:lnTo>
                  <a:pt x="59245" y="872172"/>
                </a:lnTo>
                <a:lnTo>
                  <a:pt x="51549" y="826846"/>
                </a:lnTo>
                <a:lnTo>
                  <a:pt x="46863" y="780567"/>
                </a:lnTo>
                <a:lnTo>
                  <a:pt x="45275" y="733425"/>
                </a:lnTo>
                <a:lnTo>
                  <a:pt x="46863" y="686282"/>
                </a:lnTo>
                <a:lnTo>
                  <a:pt x="51549" y="639991"/>
                </a:lnTo>
                <a:lnTo>
                  <a:pt x="59245" y="594664"/>
                </a:lnTo>
                <a:lnTo>
                  <a:pt x="69837" y="550405"/>
                </a:lnTo>
                <a:lnTo>
                  <a:pt x="83223" y="507301"/>
                </a:lnTo>
                <a:lnTo>
                  <a:pt x="99314" y="465455"/>
                </a:lnTo>
                <a:lnTo>
                  <a:pt x="117995" y="424992"/>
                </a:lnTo>
                <a:lnTo>
                  <a:pt x="139166" y="385991"/>
                </a:lnTo>
                <a:lnTo>
                  <a:pt x="162737" y="348564"/>
                </a:lnTo>
                <a:lnTo>
                  <a:pt x="188582" y="312813"/>
                </a:lnTo>
                <a:lnTo>
                  <a:pt x="216623" y="278828"/>
                </a:lnTo>
                <a:lnTo>
                  <a:pt x="246735" y="246735"/>
                </a:lnTo>
                <a:lnTo>
                  <a:pt x="278841" y="216611"/>
                </a:lnTo>
                <a:lnTo>
                  <a:pt x="312813" y="188582"/>
                </a:lnTo>
                <a:lnTo>
                  <a:pt x="348564" y="162737"/>
                </a:lnTo>
                <a:lnTo>
                  <a:pt x="385991" y="139166"/>
                </a:lnTo>
                <a:lnTo>
                  <a:pt x="424992" y="117995"/>
                </a:lnTo>
                <a:lnTo>
                  <a:pt x="465467" y="99314"/>
                </a:lnTo>
                <a:lnTo>
                  <a:pt x="507301" y="83223"/>
                </a:lnTo>
                <a:lnTo>
                  <a:pt x="550405" y="69837"/>
                </a:lnTo>
                <a:lnTo>
                  <a:pt x="594664" y="59245"/>
                </a:lnTo>
                <a:lnTo>
                  <a:pt x="639991" y="51549"/>
                </a:lnTo>
                <a:lnTo>
                  <a:pt x="686282" y="46850"/>
                </a:lnTo>
                <a:lnTo>
                  <a:pt x="733425" y="45275"/>
                </a:lnTo>
                <a:lnTo>
                  <a:pt x="780300" y="46850"/>
                </a:lnTo>
                <a:lnTo>
                  <a:pt x="826376" y="51549"/>
                </a:lnTo>
                <a:lnTo>
                  <a:pt x="871524" y="59245"/>
                </a:lnTo>
                <a:lnTo>
                  <a:pt x="915657" y="69837"/>
                </a:lnTo>
                <a:lnTo>
                  <a:pt x="958659" y="83223"/>
                </a:lnTo>
                <a:lnTo>
                  <a:pt x="1000429" y="99314"/>
                </a:lnTo>
                <a:lnTo>
                  <a:pt x="1040853" y="117995"/>
                </a:lnTo>
                <a:lnTo>
                  <a:pt x="1079842" y="139166"/>
                </a:lnTo>
                <a:lnTo>
                  <a:pt x="1117282" y="162737"/>
                </a:lnTo>
                <a:lnTo>
                  <a:pt x="1153071" y="188582"/>
                </a:lnTo>
                <a:lnTo>
                  <a:pt x="1187094" y="216611"/>
                </a:lnTo>
                <a:lnTo>
                  <a:pt x="1219263" y="246735"/>
                </a:lnTo>
                <a:lnTo>
                  <a:pt x="1249451" y="278828"/>
                </a:lnTo>
                <a:lnTo>
                  <a:pt x="1277581" y="312813"/>
                </a:lnTo>
                <a:lnTo>
                  <a:pt x="1303515" y="348564"/>
                </a:lnTo>
                <a:lnTo>
                  <a:pt x="1327175" y="385991"/>
                </a:lnTo>
                <a:lnTo>
                  <a:pt x="1348435" y="424992"/>
                </a:lnTo>
                <a:lnTo>
                  <a:pt x="1367218" y="465455"/>
                </a:lnTo>
                <a:lnTo>
                  <a:pt x="1383385" y="507301"/>
                </a:lnTo>
                <a:lnTo>
                  <a:pt x="1396860" y="550405"/>
                </a:lnTo>
                <a:lnTo>
                  <a:pt x="1407515" y="594664"/>
                </a:lnTo>
                <a:lnTo>
                  <a:pt x="1415249" y="639991"/>
                </a:lnTo>
                <a:lnTo>
                  <a:pt x="1419974" y="686282"/>
                </a:lnTo>
                <a:lnTo>
                  <a:pt x="1421574" y="733425"/>
                </a:lnTo>
                <a:lnTo>
                  <a:pt x="1421574" y="480110"/>
                </a:lnTo>
                <a:lnTo>
                  <a:pt x="1395171" y="416674"/>
                </a:lnTo>
                <a:lnTo>
                  <a:pt x="1374254" y="376313"/>
                </a:lnTo>
                <a:lnTo>
                  <a:pt x="1350962" y="337451"/>
                </a:lnTo>
                <a:lnTo>
                  <a:pt x="1325384" y="300215"/>
                </a:lnTo>
                <a:lnTo>
                  <a:pt x="1297622" y="264668"/>
                </a:lnTo>
                <a:lnTo>
                  <a:pt x="1267764" y="230924"/>
                </a:lnTo>
                <a:lnTo>
                  <a:pt x="1235913" y="199085"/>
                </a:lnTo>
                <a:lnTo>
                  <a:pt x="1202182" y="169227"/>
                </a:lnTo>
                <a:lnTo>
                  <a:pt x="1166634" y="141465"/>
                </a:lnTo>
                <a:lnTo>
                  <a:pt x="1129385" y="115887"/>
                </a:lnTo>
                <a:lnTo>
                  <a:pt x="1090536" y="92595"/>
                </a:lnTo>
                <a:lnTo>
                  <a:pt x="1050175" y="71678"/>
                </a:lnTo>
                <a:lnTo>
                  <a:pt x="1008392" y="53238"/>
                </a:lnTo>
                <a:lnTo>
                  <a:pt x="986739" y="45275"/>
                </a:lnTo>
                <a:lnTo>
                  <a:pt x="965288" y="37376"/>
                </a:lnTo>
                <a:lnTo>
                  <a:pt x="920978" y="24180"/>
                </a:lnTo>
                <a:lnTo>
                  <a:pt x="875538" y="13741"/>
                </a:lnTo>
                <a:lnTo>
                  <a:pt x="829068" y="6172"/>
                </a:lnTo>
                <a:lnTo>
                  <a:pt x="781773" y="1562"/>
                </a:lnTo>
                <a:lnTo>
                  <a:pt x="733425" y="0"/>
                </a:lnTo>
                <a:lnTo>
                  <a:pt x="685190" y="1562"/>
                </a:lnTo>
                <a:lnTo>
                  <a:pt x="637781" y="6210"/>
                </a:lnTo>
                <a:lnTo>
                  <a:pt x="591312" y="13830"/>
                </a:lnTo>
                <a:lnTo>
                  <a:pt x="545871" y="24320"/>
                </a:lnTo>
                <a:lnTo>
                  <a:pt x="501548" y="37592"/>
                </a:lnTo>
                <a:lnTo>
                  <a:pt x="458457" y="53543"/>
                </a:lnTo>
                <a:lnTo>
                  <a:pt x="416674" y="72059"/>
                </a:lnTo>
                <a:lnTo>
                  <a:pt x="376313" y="93065"/>
                </a:lnTo>
                <a:lnTo>
                  <a:pt x="337464" y="116446"/>
                </a:lnTo>
                <a:lnTo>
                  <a:pt x="300215" y="142113"/>
                </a:lnTo>
                <a:lnTo>
                  <a:pt x="264668" y="169964"/>
                </a:lnTo>
                <a:lnTo>
                  <a:pt x="230924" y="199898"/>
                </a:lnTo>
                <a:lnTo>
                  <a:pt x="199085" y="231813"/>
                </a:lnTo>
                <a:lnTo>
                  <a:pt x="169227" y="265607"/>
                </a:lnTo>
                <a:lnTo>
                  <a:pt x="141465" y="301193"/>
                </a:lnTo>
                <a:lnTo>
                  <a:pt x="115887" y="338455"/>
                </a:lnTo>
                <a:lnTo>
                  <a:pt x="92595" y="377317"/>
                </a:lnTo>
                <a:lnTo>
                  <a:pt x="71678" y="417664"/>
                </a:lnTo>
                <a:lnTo>
                  <a:pt x="53238" y="459397"/>
                </a:lnTo>
                <a:lnTo>
                  <a:pt x="37376" y="502424"/>
                </a:lnTo>
                <a:lnTo>
                  <a:pt x="24180" y="546633"/>
                </a:lnTo>
                <a:lnTo>
                  <a:pt x="13741" y="591947"/>
                </a:lnTo>
                <a:lnTo>
                  <a:pt x="6172" y="638238"/>
                </a:lnTo>
                <a:lnTo>
                  <a:pt x="1587" y="685177"/>
                </a:lnTo>
                <a:lnTo>
                  <a:pt x="0" y="733425"/>
                </a:lnTo>
                <a:lnTo>
                  <a:pt x="1536" y="780567"/>
                </a:lnTo>
                <a:lnTo>
                  <a:pt x="6172" y="828598"/>
                </a:lnTo>
                <a:lnTo>
                  <a:pt x="13741" y="874903"/>
                </a:lnTo>
                <a:lnTo>
                  <a:pt x="24180" y="920203"/>
                </a:lnTo>
                <a:lnTo>
                  <a:pt x="37376" y="964425"/>
                </a:lnTo>
                <a:lnTo>
                  <a:pt x="53238" y="1007452"/>
                </a:lnTo>
                <a:lnTo>
                  <a:pt x="71678" y="1049185"/>
                </a:lnTo>
                <a:lnTo>
                  <a:pt x="92595" y="1089533"/>
                </a:lnTo>
                <a:lnTo>
                  <a:pt x="115887" y="1128382"/>
                </a:lnTo>
                <a:lnTo>
                  <a:pt x="141465" y="1165656"/>
                </a:lnTo>
                <a:lnTo>
                  <a:pt x="169227" y="1201242"/>
                </a:lnTo>
                <a:lnTo>
                  <a:pt x="199085" y="1235036"/>
                </a:lnTo>
                <a:lnTo>
                  <a:pt x="230924" y="1266952"/>
                </a:lnTo>
                <a:lnTo>
                  <a:pt x="264668" y="1296873"/>
                </a:lnTo>
                <a:lnTo>
                  <a:pt x="300215" y="1324724"/>
                </a:lnTo>
                <a:lnTo>
                  <a:pt x="337464" y="1350391"/>
                </a:lnTo>
                <a:lnTo>
                  <a:pt x="376313" y="1373771"/>
                </a:lnTo>
                <a:lnTo>
                  <a:pt x="416674" y="1394777"/>
                </a:lnTo>
                <a:lnTo>
                  <a:pt x="458457" y="1413306"/>
                </a:lnTo>
                <a:lnTo>
                  <a:pt x="501548" y="1429258"/>
                </a:lnTo>
                <a:lnTo>
                  <a:pt x="545871" y="1442516"/>
                </a:lnTo>
                <a:lnTo>
                  <a:pt x="591312" y="1453019"/>
                </a:lnTo>
                <a:lnTo>
                  <a:pt x="637781" y="1460627"/>
                </a:lnTo>
                <a:lnTo>
                  <a:pt x="685190" y="1465275"/>
                </a:lnTo>
                <a:lnTo>
                  <a:pt x="733425" y="1466850"/>
                </a:lnTo>
                <a:lnTo>
                  <a:pt x="781405" y="1465287"/>
                </a:lnTo>
                <a:lnTo>
                  <a:pt x="828598" y="1460677"/>
                </a:lnTo>
                <a:lnTo>
                  <a:pt x="874903" y="1453095"/>
                </a:lnTo>
                <a:lnTo>
                  <a:pt x="920216" y="1442669"/>
                </a:lnTo>
                <a:lnTo>
                  <a:pt x="964425" y="1429473"/>
                </a:lnTo>
                <a:lnTo>
                  <a:pt x="1007452" y="1413598"/>
                </a:lnTo>
                <a:lnTo>
                  <a:pt x="1049185" y="1395158"/>
                </a:lnTo>
                <a:lnTo>
                  <a:pt x="1089533" y="1374241"/>
                </a:lnTo>
                <a:lnTo>
                  <a:pt x="1128382" y="1350949"/>
                </a:lnTo>
                <a:lnTo>
                  <a:pt x="1165656" y="1325372"/>
                </a:lnTo>
                <a:lnTo>
                  <a:pt x="1201242" y="1297609"/>
                </a:lnTo>
                <a:lnTo>
                  <a:pt x="1235036" y="1267764"/>
                </a:lnTo>
                <a:lnTo>
                  <a:pt x="1266952" y="1235913"/>
                </a:lnTo>
                <a:lnTo>
                  <a:pt x="1296885" y="1202169"/>
                </a:lnTo>
                <a:lnTo>
                  <a:pt x="1324724" y="1166634"/>
                </a:lnTo>
                <a:lnTo>
                  <a:pt x="1350391" y="1129385"/>
                </a:lnTo>
                <a:lnTo>
                  <a:pt x="1373771" y="1090536"/>
                </a:lnTo>
                <a:lnTo>
                  <a:pt x="1394777" y="1050163"/>
                </a:lnTo>
                <a:lnTo>
                  <a:pt x="1413306" y="1008392"/>
                </a:lnTo>
                <a:lnTo>
                  <a:pt x="1429258" y="965288"/>
                </a:lnTo>
                <a:lnTo>
                  <a:pt x="1442529" y="920978"/>
                </a:lnTo>
                <a:lnTo>
                  <a:pt x="1453019" y="875538"/>
                </a:lnTo>
                <a:lnTo>
                  <a:pt x="1460639" y="829056"/>
                </a:lnTo>
                <a:lnTo>
                  <a:pt x="1465275" y="781659"/>
                </a:lnTo>
                <a:lnTo>
                  <a:pt x="1466850" y="733425"/>
                </a:lnTo>
                <a:close/>
              </a:path>
              <a:path w="3935095" h="3328034">
                <a:moveTo>
                  <a:pt x="3934676" y="2962275"/>
                </a:moveTo>
                <a:lnTo>
                  <a:pt x="3929392" y="2917190"/>
                </a:lnTo>
                <a:lnTo>
                  <a:pt x="3920248" y="2892044"/>
                </a:lnTo>
                <a:lnTo>
                  <a:pt x="3914343" y="2875800"/>
                </a:lnTo>
                <a:lnTo>
                  <a:pt x="3890721" y="2839288"/>
                </a:lnTo>
                <a:lnTo>
                  <a:pt x="3859746" y="2808821"/>
                </a:lnTo>
                <a:lnTo>
                  <a:pt x="3822611" y="2785605"/>
                </a:lnTo>
                <a:lnTo>
                  <a:pt x="3806088" y="2779801"/>
                </a:lnTo>
                <a:lnTo>
                  <a:pt x="3806088" y="2962275"/>
                </a:lnTo>
                <a:lnTo>
                  <a:pt x="3800475" y="2989605"/>
                </a:lnTo>
                <a:lnTo>
                  <a:pt x="3785158" y="3011932"/>
                </a:lnTo>
                <a:lnTo>
                  <a:pt x="3762451" y="3026994"/>
                </a:lnTo>
                <a:lnTo>
                  <a:pt x="3734651" y="3032506"/>
                </a:lnTo>
                <a:lnTo>
                  <a:pt x="3706850" y="3026994"/>
                </a:lnTo>
                <a:lnTo>
                  <a:pt x="3684143" y="3011932"/>
                </a:lnTo>
                <a:lnTo>
                  <a:pt x="3668826" y="2989605"/>
                </a:lnTo>
                <a:lnTo>
                  <a:pt x="3663213" y="2962275"/>
                </a:lnTo>
                <a:lnTo>
                  <a:pt x="3668826" y="2934944"/>
                </a:lnTo>
                <a:lnTo>
                  <a:pt x="3684143" y="2912618"/>
                </a:lnTo>
                <a:lnTo>
                  <a:pt x="3706850" y="2897555"/>
                </a:lnTo>
                <a:lnTo>
                  <a:pt x="3734651" y="2892044"/>
                </a:lnTo>
                <a:lnTo>
                  <a:pt x="3762451" y="2897555"/>
                </a:lnTo>
                <a:lnTo>
                  <a:pt x="3785158" y="2912618"/>
                </a:lnTo>
                <a:lnTo>
                  <a:pt x="3800475" y="2934944"/>
                </a:lnTo>
                <a:lnTo>
                  <a:pt x="3806088" y="2962275"/>
                </a:lnTo>
                <a:lnTo>
                  <a:pt x="3806088" y="2779801"/>
                </a:lnTo>
                <a:lnTo>
                  <a:pt x="3780510" y="2770809"/>
                </a:lnTo>
                <a:lnTo>
                  <a:pt x="3734651" y="2765615"/>
                </a:lnTo>
                <a:lnTo>
                  <a:pt x="3688791" y="2770809"/>
                </a:lnTo>
                <a:lnTo>
                  <a:pt x="3646703" y="2785605"/>
                </a:lnTo>
                <a:lnTo>
                  <a:pt x="3609556" y="2808821"/>
                </a:lnTo>
                <a:lnTo>
                  <a:pt x="3578580" y="2839288"/>
                </a:lnTo>
                <a:lnTo>
                  <a:pt x="3554958" y="2875800"/>
                </a:lnTo>
                <a:lnTo>
                  <a:pt x="3539909" y="2917190"/>
                </a:lnTo>
                <a:lnTo>
                  <a:pt x="3534626" y="2962275"/>
                </a:lnTo>
                <a:lnTo>
                  <a:pt x="3565880" y="3081566"/>
                </a:lnTo>
                <a:lnTo>
                  <a:pt x="3634638" y="3200196"/>
                </a:lnTo>
                <a:lnTo>
                  <a:pt x="3703396" y="3291179"/>
                </a:lnTo>
                <a:lnTo>
                  <a:pt x="3734651" y="3327501"/>
                </a:lnTo>
                <a:lnTo>
                  <a:pt x="3850297" y="3199320"/>
                </a:lnTo>
                <a:lnTo>
                  <a:pt x="3909669" y="3118548"/>
                </a:lnTo>
                <a:lnTo>
                  <a:pt x="3931551" y="3050946"/>
                </a:lnTo>
                <a:lnTo>
                  <a:pt x="3932199" y="3032506"/>
                </a:lnTo>
                <a:lnTo>
                  <a:pt x="3934676" y="2962275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992087" y="4723820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676274" y="1352549"/>
                </a:moveTo>
                <a:lnTo>
                  <a:pt x="627977" y="1350851"/>
                </a:lnTo>
                <a:lnTo>
                  <a:pt x="580597" y="1345833"/>
                </a:lnTo>
                <a:lnTo>
                  <a:pt x="534248" y="1337610"/>
                </a:lnTo>
                <a:lnTo>
                  <a:pt x="489044" y="1326296"/>
                </a:lnTo>
                <a:lnTo>
                  <a:pt x="445100" y="1312006"/>
                </a:lnTo>
                <a:lnTo>
                  <a:pt x="402530" y="1294854"/>
                </a:lnTo>
                <a:lnTo>
                  <a:pt x="361449" y="1274954"/>
                </a:lnTo>
                <a:lnTo>
                  <a:pt x="321971" y="1252421"/>
                </a:lnTo>
                <a:lnTo>
                  <a:pt x="284211" y="1227369"/>
                </a:lnTo>
                <a:lnTo>
                  <a:pt x="248283" y="1199914"/>
                </a:lnTo>
                <a:lnTo>
                  <a:pt x="214301" y="1170168"/>
                </a:lnTo>
                <a:lnTo>
                  <a:pt x="182380" y="1138247"/>
                </a:lnTo>
                <a:lnTo>
                  <a:pt x="152635" y="1104265"/>
                </a:lnTo>
                <a:lnTo>
                  <a:pt x="125179" y="1068337"/>
                </a:lnTo>
                <a:lnTo>
                  <a:pt x="100127" y="1030577"/>
                </a:lnTo>
                <a:lnTo>
                  <a:pt x="77594" y="991099"/>
                </a:lnTo>
                <a:lnTo>
                  <a:pt x="57695" y="950018"/>
                </a:lnTo>
                <a:lnTo>
                  <a:pt x="40542" y="907448"/>
                </a:lnTo>
                <a:lnTo>
                  <a:pt x="26252" y="863504"/>
                </a:lnTo>
                <a:lnTo>
                  <a:pt x="14938" y="818300"/>
                </a:lnTo>
                <a:lnTo>
                  <a:pt x="6715" y="771951"/>
                </a:lnTo>
                <a:lnTo>
                  <a:pt x="1698" y="724571"/>
                </a:lnTo>
                <a:lnTo>
                  <a:pt x="0" y="676274"/>
                </a:lnTo>
                <a:lnTo>
                  <a:pt x="1698" y="627977"/>
                </a:lnTo>
                <a:lnTo>
                  <a:pt x="6715" y="580597"/>
                </a:lnTo>
                <a:lnTo>
                  <a:pt x="14938" y="534248"/>
                </a:lnTo>
                <a:lnTo>
                  <a:pt x="26252" y="489044"/>
                </a:lnTo>
                <a:lnTo>
                  <a:pt x="40542" y="445100"/>
                </a:lnTo>
                <a:lnTo>
                  <a:pt x="57695" y="402530"/>
                </a:lnTo>
                <a:lnTo>
                  <a:pt x="77594" y="361449"/>
                </a:lnTo>
                <a:lnTo>
                  <a:pt x="100127" y="321971"/>
                </a:lnTo>
                <a:lnTo>
                  <a:pt x="125179" y="284211"/>
                </a:lnTo>
                <a:lnTo>
                  <a:pt x="152635" y="248283"/>
                </a:lnTo>
                <a:lnTo>
                  <a:pt x="182380" y="214301"/>
                </a:lnTo>
                <a:lnTo>
                  <a:pt x="214301" y="182380"/>
                </a:lnTo>
                <a:lnTo>
                  <a:pt x="248283" y="152635"/>
                </a:lnTo>
                <a:lnTo>
                  <a:pt x="284211" y="125179"/>
                </a:lnTo>
                <a:lnTo>
                  <a:pt x="321971" y="100127"/>
                </a:lnTo>
                <a:lnTo>
                  <a:pt x="361449" y="77594"/>
                </a:lnTo>
                <a:lnTo>
                  <a:pt x="402530" y="57695"/>
                </a:lnTo>
                <a:lnTo>
                  <a:pt x="445100" y="40542"/>
                </a:lnTo>
                <a:lnTo>
                  <a:pt x="489044" y="26252"/>
                </a:lnTo>
                <a:lnTo>
                  <a:pt x="534248" y="14938"/>
                </a:lnTo>
                <a:lnTo>
                  <a:pt x="580597" y="6715"/>
                </a:lnTo>
                <a:lnTo>
                  <a:pt x="627977" y="1698"/>
                </a:lnTo>
                <a:lnTo>
                  <a:pt x="676274" y="0"/>
                </a:lnTo>
                <a:lnTo>
                  <a:pt x="724571" y="1698"/>
                </a:lnTo>
                <a:lnTo>
                  <a:pt x="771951" y="6715"/>
                </a:lnTo>
                <a:lnTo>
                  <a:pt x="818300" y="14938"/>
                </a:lnTo>
                <a:lnTo>
                  <a:pt x="863504" y="26252"/>
                </a:lnTo>
                <a:lnTo>
                  <a:pt x="907448" y="40542"/>
                </a:lnTo>
                <a:lnTo>
                  <a:pt x="950018" y="57695"/>
                </a:lnTo>
                <a:lnTo>
                  <a:pt x="991099" y="77594"/>
                </a:lnTo>
                <a:lnTo>
                  <a:pt x="1030577" y="100127"/>
                </a:lnTo>
                <a:lnTo>
                  <a:pt x="1068337" y="125179"/>
                </a:lnTo>
                <a:lnTo>
                  <a:pt x="1104265" y="152635"/>
                </a:lnTo>
                <a:lnTo>
                  <a:pt x="1138247" y="182380"/>
                </a:lnTo>
                <a:lnTo>
                  <a:pt x="1170168" y="214301"/>
                </a:lnTo>
                <a:lnTo>
                  <a:pt x="1199914" y="248283"/>
                </a:lnTo>
                <a:lnTo>
                  <a:pt x="1227369" y="284211"/>
                </a:lnTo>
                <a:lnTo>
                  <a:pt x="1252421" y="321971"/>
                </a:lnTo>
                <a:lnTo>
                  <a:pt x="1274954" y="361449"/>
                </a:lnTo>
                <a:lnTo>
                  <a:pt x="1294854" y="402530"/>
                </a:lnTo>
                <a:lnTo>
                  <a:pt x="1312006" y="445100"/>
                </a:lnTo>
                <a:lnTo>
                  <a:pt x="1326296" y="489044"/>
                </a:lnTo>
                <a:lnTo>
                  <a:pt x="1337610" y="534248"/>
                </a:lnTo>
                <a:lnTo>
                  <a:pt x="1345833" y="580597"/>
                </a:lnTo>
                <a:lnTo>
                  <a:pt x="1350851" y="627977"/>
                </a:lnTo>
                <a:lnTo>
                  <a:pt x="1352549" y="676274"/>
                </a:lnTo>
                <a:lnTo>
                  <a:pt x="1350851" y="724571"/>
                </a:lnTo>
                <a:lnTo>
                  <a:pt x="1345833" y="771951"/>
                </a:lnTo>
                <a:lnTo>
                  <a:pt x="1337610" y="818300"/>
                </a:lnTo>
                <a:lnTo>
                  <a:pt x="1326296" y="863504"/>
                </a:lnTo>
                <a:lnTo>
                  <a:pt x="1312006" y="907448"/>
                </a:lnTo>
                <a:lnTo>
                  <a:pt x="1294854" y="950018"/>
                </a:lnTo>
                <a:lnTo>
                  <a:pt x="1274954" y="991099"/>
                </a:lnTo>
                <a:lnTo>
                  <a:pt x="1252421" y="1030577"/>
                </a:lnTo>
                <a:lnTo>
                  <a:pt x="1227369" y="1068337"/>
                </a:lnTo>
                <a:lnTo>
                  <a:pt x="1199914" y="1104265"/>
                </a:lnTo>
                <a:lnTo>
                  <a:pt x="1170168" y="1138247"/>
                </a:lnTo>
                <a:lnTo>
                  <a:pt x="1138247" y="1170168"/>
                </a:lnTo>
                <a:lnTo>
                  <a:pt x="1104265" y="1199914"/>
                </a:lnTo>
                <a:lnTo>
                  <a:pt x="1068337" y="1227369"/>
                </a:lnTo>
                <a:lnTo>
                  <a:pt x="1030577" y="1252421"/>
                </a:lnTo>
                <a:lnTo>
                  <a:pt x="991099" y="1274954"/>
                </a:lnTo>
                <a:lnTo>
                  <a:pt x="950018" y="1294854"/>
                </a:lnTo>
                <a:lnTo>
                  <a:pt x="907448" y="1312006"/>
                </a:lnTo>
                <a:lnTo>
                  <a:pt x="863504" y="1326296"/>
                </a:lnTo>
                <a:lnTo>
                  <a:pt x="818300" y="1337610"/>
                </a:lnTo>
                <a:lnTo>
                  <a:pt x="771951" y="1345833"/>
                </a:lnTo>
                <a:lnTo>
                  <a:pt x="724571" y="1350851"/>
                </a:lnTo>
                <a:lnTo>
                  <a:pt x="676274" y="1352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199503" y="4945623"/>
            <a:ext cx="923924" cy="923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436078" y="5403463"/>
            <a:ext cx="2262505" cy="0"/>
          </a:xfrm>
          <a:custGeom>
            <a:avLst/>
            <a:gdLst/>
            <a:ahLst/>
            <a:cxnLst/>
            <a:rect l="l" t="t" r="r" b="b"/>
            <a:pathLst>
              <a:path w="2262504">
                <a:moveTo>
                  <a:pt x="2262316" y="0"/>
                </a:moveTo>
                <a:lnTo>
                  <a:pt x="0" y="0"/>
                </a:lnTo>
              </a:path>
            </a:pathLst>
          </a:custGeom>
          <a:ln w="49320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436080" y="5329483"/>
            <a:ext cx="95250" cy="147955"/>
          </a:xfrm>
          <a:custGeom>
            <a:avLst/>
            <a:gdLst/>
            <a:ahLst/>
            <a:cxnLst/>
            <a:rect l="l" t="t" r="r" b="b"/>
            <a:pathLst>
              <a:path w="95250" h="147954">
                <a:moveTo>
                  <a:pt x="95107" y="147960"/>
                </a:moveTo>
                <a:lnTo>
                  <a:pt x="0" y="73980"/>
                </a:lnTo>
                <a:lnTo>
                  <a:pt x="95107" y="0"/>
                </a:lnTo>
              </a:path>
            </a:pathLst>
          </a:custGeom>
          <a:ln w="48070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017927" y="7283106"/>
            <a:ext cx="3371215" cy="1605915"/>
          </a:xfrm>
          <a:custGeom>
            <a:avLst/>
            <a:gdLst/>
            <a:ahLst/>
            <a:cxnLst/>
            <a:rect l="l" t="t" r="r" b="b"/>
            <a:pathLst>
              <a:path w="3371215" h="1605915">
                <a:moveTo>
                  <a:pt x="1605483" y="802741"/>
                </a:moveTo>
                <a:lnTo>
                  <a:pt x="1604022" y="753833"/>
                </a:lnTo>
                <a:lnTo>
                  <a:pt x="1599679" y="705688"/>
                </a:lnTo>
                <a:lnTo>
                  <a:pt x="1592554" y="658418"/>
                </a:lnTo>
                <a:lnTo>
                  <a:pt x="1582724" y="612076"/>
                </a:lnTo>
                <a:lnTo>
                  <a:pt x="1570278" y="566775"/>
                </a:lnTo>
                <a:lnTo>
                  <a:pt x="1555940" y="524535"/>
                </a:lnTo>
                <a:lnTo>
                  <a:pt x="1555940" y="802741"/>
                </a:lnTo>
                <a:lnTo>
                  <a:pt x="1554454" y="850404"/>
                </a:lnTo>
                <a:lnTo>
                  <a:pt x="1550073" y="897280"/>
                </a:lnTo>
                <a:lnTo>
                  <a:pt x="1542872" y="943267"/>
                </a:lnTo>
                <a:lnTo>
                  <a:pt x="1532940" y="988288"/>
                </a:lnTo>
                <a:lnTo>
                  <a:pt x="1520380" y="1032256"/>
                </a:lnTo>
                <a:lnTo>
                  <a:pt x="1505267" y="1075080"/>
                </a:lnTo>
                <a:lnTo>
                  <a:pt x="1487690" y="1116672"/>
                </a:lnTo>
                <a:lnTo>
                  <a:pt x="1467739" y="1156944"/>
                </a:lnTo>
                <a:lnTo>
                  <a:pt x="1445501" y="1195806"/>
                </a:lnTo>
                <a:lnTo>
                  <a:pt x="1421053" y="1233170"/>
                </a:lnTo>
                <a:lnTo>
                  <a:pt x="1394510" y="1268958"/>
                </a:lnTo>
                <a:lnTo>
                  <a:pt x="1365935" y="1303070"/>
                </a:lnTo>
                <a:lnTo>
                  <a:pt x="1335430" y="1335430"/>
                </a:lnTo>
                <a:lnTo>
                  <a:pt x="1303070" y="1365935"/>
                </a:lnTo>
                <a:lnTo>
                  <a:pt x="1268958" y="1394510"/>
                </a:lnTo>
                <a:lnTo>
                  <a:pt x="1233170" y="1421066"/>
                </a:lnTo>
                <a:lnTo>
                  <a:pt x="1195806" y="1445501"/>
                </a:lnTo>
                <a:lnTo>
                  <a:pt x="1156931" y="1467739"/>
                </a:lnTo>
                <a:lnTo>
                  <a:pt x="1116660" y="1487690"/>
                </a:lnTo>
                <a:lnTo>
                  <a:pt x="1075080" y="1505267"/>
                </a:lnTo>
                <a:lnTo>
                  <a:pt x="1032256" y="1520380"/>
                </a:lnTo>
                <a:lnTo>
                  <a:pt x="988288" y="1532953"/>
                </a:lnTo>
                <a:lnTo>
                  <a:pt x="943267" y="1542872"/>
                </a:lnTo>
                <a:lnTo>
                  <a:pt x="897267" y="1550073"/>
                </a:lnTo>
                <a:lnTo>
                  <a:pt x="850404" y="1554454"/>
                </a:lnTo>
                <a:lnTo>
                  <a:pt x="802741" y="1555940"/>
                </a:lnTo>
                <a:lnTo>
                  <a:pt x="755078" y="1554454"/>
                </a:lnTo>
                <a:lnTo>
                  <a:pt x="708215" y="1550073"/>
                </a:lnTo>
                <a:lnTo>
                  <a:pt x="662228" y="1542872"/>
                </a:lnTo>
                <a:lnTo>
                  <a:pt x="617207" y="1532953"/>
                </a:lnTo>
                <a:lnTo>
                  <a:pt x="573239" y="1520380"/>
                </a:lnTo>
                <a:lnTo>
                  <a:pt x="530415" y="1505267"/>
                </a:lnTo>
                <a:lnTo>
                  <a:pt x="488823" y="1487690"/>
                </a:lnTo>
                <a:lnTo>
                  <a:pt x="448551" y="1467739"/>
                </a:lnTo>
                <a:lnTo>
                  <a:pt x="409689" y="1445501"/>
                </a:lnTo>
                <a:lnTo>
                  <a:pt x="372313" y="1421066"/>
                </a:lnTo>
                <a:lnTo>
                  <a:pt x="336524" y="1394510"/>
                </a:lnTo>
                <a:lnTo>
                  <a:pt x="302412" y="1365935"/>
                </a:lnTo>
                <a:lnTo>
                  <a:pt x="270065" y="1335430"/>
                </a:lnTo>
                <a:lnTo>
                  <a:pt x="239547" y="1303070"/>
                </a:lnTo>
                <a:lnTo>
                  <a:pt x="210972" y="1268958"/>
                </a:lnTo>
                <a:lnTo>
                  <a:pt x="184429" y="1233170"/>
                </a:lnTo>
                <a:lnTo>
                  <a:pt x="159994" y="1195806"/>
                </a:lnTo>
                <a:lnTo>
                  <a:pt x="137744" y="1156944"/>
                </a:lnTo>
                <a:lnTo>
                  <a:pt x="117792" y="1116672"/>
                </a:lnTo>
                <a:lnTo>
                  <a:pt x="100215" y="1075080"/>
                </a:lnTo>
                <a:lnTo>
                  <a:pt x="85102" y="1032256"/>
                </a:lnTo>
                <a:lnTo>
                  <a:pt x="72542" y="988288"/>
                </a:lnTo>
                <a:lnTo>
                  <a:pt x="62611" y="943267"/>
                </a:lnTo>
                <a:lnTo>
                  <a:pt x="55422" y="897280"/>
                </a:lnTo>
                <a:lnTo>
                  <a:pt x="51028" y="850404"/>
                </a:lnTo>
                <a:lnTo>
                  <a:pt x="49555" y="802741"/>
                </a:lnTo>
                <a:lnTo>
                  <a:pt x="51028" y="755091"/>
                </a:lnTo>
                <a:lnTo>
                  <a:pt x="55422" y="708215"/>
                </a:lnTo>
                <a:lnTo>
                  <a:pt x="62611" y="662228"/>
                </a:lnTo>
                <a:lnTo>
                  <a:pt x="72542" y="617207"/>
                </a:lnTo>
                <a:lnTo>
                  <a:pt x="85102" y="573239"/>
                </a:lnTo>
                <a:lnTo>
                  <a:pt x="100215" y="530415"/>
                </a:lnTo>
                <a:lnTo>
                  <a:pt x="117792" y="488823"/>
                </a:lnTo>
                <a:lnTo>
                  <a:pt x="137744" y="448551"/>
                </a:lnTo>
                <a:lnTo>
                  <a:pt x="159994" y="409689"/>
                </a:lnTo>
                <a:lnTo>
                  <a:pt x="184429" y="372313"/>
                </a:lnTo>
                <a:lnTo>
                  <a:pt x="210972" y="336537"/>
                </a:lnTo>
                <a:lnTo>
                  <a:pt x="239547" y="302412"/>
                </a:lnTo>
                <a:lnTo>
                  <a:pt x="270065" y="270065"/>
                </a:lnTo>
                <a:lnTo>
                  <a:pt x="302412" y="239560"/>
                </a:lnTo>
                <a:lnTo>
                  <a:pt x="336524" y="210985"/>
                </a:lnTo>
                <a:lnTo>
                  <a:pt x="372313" y="184429"/>
                </a:lnTo>
                <a:lnTo>
                  <a:pt x="409689" y="159994"/>
                </a:lnTo>
                <a:lnTo>
                  <a:pt x="448551" y="137756"/>
                </a:lnTo>
                <a:lnTo>
                  <a:pt x="488823" y="117805"/>
                </a:lnTo>
                <a:lnTo>
                  <a:pt x="530415" y="100215"/>
                </a:lnTo>
                <a:lnTo>
                  <a:pt x="573239" y="85102"/>
                </a:lnTo>
                <a:lnTo>
                  <a:pt x="617207" y="72542"/>
                </a:lnTo>
                <a:lnTo>
                  <a:pt x="662228" y="62623"/>
                </a:lnTo>
                <a:lnTo>
                  <a:pt x="708215" y="55422"/>
                </a:lnTo>
                <a:lnTo>
                  <a:pt x="755078" y="51041"/>
                </a:lnTo>
                <a:lnTo>
                  <a:pt x="802741" y="49555"/>
                </a:lnTo>
                <a:lnTo>
                  <a:pt x="850138" y="51041"/>
                </a:lnTo>
                <a:lnTo>
                  <a:pt x="896785" y="55422"/>
                </a:lnTo>
                <a:lnTo>
                  <a:pt x="942594" y="62623"/>
                </a:lnTo>
                <a:lnTo>
                  <a:pt x="987463" y="72542"/>
                </a:lnTo>
                <a:lnTo>
                  <a:pt x="1031316" y="85102"/>
                </a:lnTo>
                <a:lnTo>
                  <a:pt x="1074064" y="100215"/>
                </a:lnTo>
                <a:lnTo>
                  <a:pt x="1115593" y="117805"/>
                </a:lnTo>
                <a:lnTo>
                  <a:pt x="1155839" y="137756"/>
                </a:lnTo>
                <a:lnTo>
                  <a:pt x="1194701" y="159994"/>
                </a:lnTo>
                <a:lnTo>
                  <a:pt x="1232090" y="184429"/>
                </a:lnTo>
                <a:lnTo>
                  <a:pt x="1267917" y="210985"/>
                </a:lnTo>
                <a:lnTo>
                  <a:pt x="1302080" y="239560"/>
                </a:lnTo>
                <a:lnTo>
                  <a:pt x="1334503" y="270065"/>
                </a:lnTo>
                <a:lnTo>
                  <a:pt x="1365084" y="302412"/>
                </a:lnTo>
                <a:lnTo>
                  <a:pt x="1393736" y="336537"/>
                </a:lnTo>
                <a:lnTo>
                  <a:pt x="1420380" y="372313"/>
                </a:lnTo>
                <a:lnTo>
                  <a:pt x="1444917" y="409689"/>
                </a:lnTo>
                <a:lnTo>
                  <a:pt x="1467256" y="448551"/>
                </a:lnTo>
                <a:lnTo>
                  <a:pt x="1487297" y="488823"/>
                </a:lnTo>
                <a:lnTo>
                  <a:pt x="1504962" y="530415"/>
                </a:lnTo>
                <a:lnTo>
                  <a:pt x="1520164" y="573239"/>
                </a:lnTo>
                <a:lnTo>
                  <a:pt x="1532801" y="617207"/>
                </a:lnTo>
                <a:lnTo>
                  <a:pt x="1542783" y="662228"/>
                </a:lnTo>
                <a:lnTo>
                  <a:pt x="1550035" y="708215"/>
                </a:lnTo>
                <a:lnTo>
                  <a:pt x="1554441" y="755091"/>
                </a:lnTo>
                <a:lnTo>
                  <a:pt x="1555940" y="802741"/>
                </a:lnTo>
                <a:lnTo>
                  <a:pt x="1555940" y="524535"/>
                </a:lnTo>
                <a:lnTo>
                  <a:pt x="1537843" y="479590"/>
                </a:lnTo>
                <a:lnTo>
                  <a:pt x="1518018" y="437870"/>
                </a:lnTo>
                <a:lnTo>
                  <a:pt x="1495920" y="397522"/>
                </a:lnTo>
                <a:lnTo>
                  <a:pt x="1471612" y="358622"/>
                </a:lnTo>
                <a:lnTo>
                  <a:pt x="1445196" y="321246"/>
                </a:lnTo>
                <a:lnTo>
                  <a:pt x="1416735" y="285483"/>
                </a:lnTo>
                <a:lnTo>
                  <a:pt x="1386332" y="251434"/>
                </a:lnTo>
                <a:lnTo>
                  <a:pt x="1354061" y="219151"/>
                </a:lnTo>
                <a:lnTo>
                  <a:pt x="1319999" y="188747"/>
                </a:lnTo>
                <a:lnTo>
                  <a:pt x="1284249" y="160299"/>
                </a:lnTo>
                <a:lnTo>
                  <a:pt x="1246873" y="133870"/>
                </a:lnTo>
                <a:lnTo>
                  <a:pt x="1207973" y="109562"/>
                </a:lnTo>
                <a:lnTo>
                  <a:pt x="1167612" y="87464"/>
                </a:lnTo>
                <a:lnTo>
                  <a:pt x="1125905" y="67652"/>
                </a:lnTo>
                <a:lnTo>
                  <a:pt x="1082903" y="50203"/>
                </a:lnTo>
                <a:lnTo>
                  <a:pt x="1080985" y="49555"/>
                </a:lnTo>
                <a:lnTo>
                  <a:pt x="1038720" y="35217"/>
                </a:lnTo>
                <a:lnTo>
                  <a:pt x="993406" y="22758"/>
                </a:lnTo>
                <a:lnTo>
                  <a:pt x="947077" y="12928"/>
                </a:lnTo>
                <a:lnTo>
                  <a:pt x="899795" y="5803"/>
                </a:lnTo>
                <a:lnTo>
                  <a:pt x="851763" y="1473"/>
                </a:lnTo>
                <a:lnTo>
                  <a:pt x="802741" y="0"/>
                </a:lnTo>
                <a:lnTo>
                  <a:pt x="753833" y="1473"/>
                </a:lnTo>
                <a:lnTo>
                  <a:pt x="705688" y="5842"/>
                </a:lnTo>
                <a:lnTo>
                  <a:pt x="658406" y="13017"/>
                </a:lnTo>
                <a:lnTo>
                  <a:pt x="612076" y="22898"/>
                </a:lnTo>
                <a:lnTo>
                  <a:pt x="566775" y="35420"/>
                </a:lnTo>
                <a:lnTo>
                  <a:pt x="522579" y="50495"/>
                </a:lnTo>
                <a:lnTo>
                  <a:pt x="479590" y="68021"/>
                </a:lnTo>
                <a:lnTo>
                  <a:pt x="437870" y="87922"/>
                </a:lnTo>
                <a:lnTo>
                  <a:pt x="397522" y="110121"/>
                </a:lnTo>
                <a:lnTo>
                  <a:pt x="358609" y="134518"/>
                </a:lnTo>
                <a:lnTo>
                  <a:pt x="321246" y="161023"/>
                </a:lnTo>
                <a:lnTo>
                  <a:pt x="285483" y="189560"/>
                </a:lnTo>
                <a:lnTo>
                  <a:pt x="251434" y="220052"/>
                </a:lnTo>
                <a:lnTo>
                  <a:pt x="219151" y="252399"/>
                </a:lnTo>
                <a:lnTo>
                  <a:pt x="188747" y="286512"/>
                </a:lnTo>
                <a:lnTo>
                  <a:pt x="160286" y="322313"/>
                </a:lnTo>
                <a:lnTo>
                  <a:pt x="133870" y="359714"/>
                </a:lnTo>
                <a:lnTo>
                  <a:pt x="109562" y="398627"/>
                </a:lnTo>
                <a:lnTo>
                  <a:pt x="87464" y="438962"/>
                </a:lnTo>
                <a:lnTo>
                  <a:pt x="67652" y="480644"/>
                </a:lnTo>
                <a:lnTo>
                  <a:pt x="50203" y="523582"/>
                </a:lnTo>
                <a:lnTo>
                  <a:pt x="35217" y="567690"/>
                </a:lnTo>
                <a:lnTo>
                  <a:pt x="22758" y="612876"/>
                </a:lnTo>
                <a:lnTo>
                  <a:pt x="12928" y="659066"/>
                </a:lnTo>
                <a:lnTo>
                  <a:pt x="5803" y="706158"/>
                </a:lnTo>
                <a:lnTo>
                  <a:pt x="1485" y="753833"/>
                </a:lnTo>
                <a:lnTo>
                  <a:pt x="0" y="802741"/>
                </a:lnTo>
                <a:lnTo>
                  <a:pt x="1435" y="850404"/>
                </a:lnTo>
                <a:lnTo>
                  <a:pt x="5803" y="899325"/>
                </a:lnTo>
                <a:lnTo>
                  <a:pt x="12928" y="946429"/>
                </a:lnTo>
                <a:lnTo>
                  <a:pt x="22758" y="992619"/>
                </a:lnTo>
                <a:lnTo>
                  <a:pt x="35217" y="1037805"/>
                </a:lnTo>
                <a:lnTo>
                  <a:pt x="50203" y="1081913"/>
                </a:lnTo>
                <a:lnTo>
                  <a:pt x="67652" y="1124851"/>
                </a:lnTo>
                <a:lnTo>
                  <a:pt x="87464" y="1166533"/>
                </a:lnTo>
                <a:lnTo>
                  <a:pt x="109562" y="1206868"/>
                </a:lnTo>
                <a:lnTo>
                  <a:pt x="133870" y="1245781"/>
                </a:lnTo>
                <a:lnTo>
                  <a:pt x="160286" y="1283182"/>
                </a:lnTo>
                <a:lnTo>
                  <a:pt x="188747" y="1318983"/>
                </a:lnTo>
                <a:lnTo>
                  <a:pt x="219151" y="1353096"/>
                </a:lnTo>
                <a:lnTo>
                  <a:pt x="251434" y="1385443"/>
                </a:lnTo>
                <a:lnTo>
                  <a:pt x="285483" y="1415923"/>
                </a:lnTo>
                <a:lnTo>
                  <a:pt x="321246" y="1444472"/>
                </a:lnTo>
                <a:lnTo>
                  <a:pt x="358609" y="1470977"/>
                </a:lnTo>
                <a:lnTo>
                  <a:pt x="397522" y="1495374"/>
                </a:lnTo>
                <a:lnTo>
                  <a:pt x="437870" y="1517561"/>
                </a:lnTo>
                <a:lnTo>
                  <a:pt x="479590" y="1537474"/>
                </a:lnTo>
                <a:lnTo>
                  <a:pt x="522579" y="1555000"/>
                </a:lnTo>
                <a:lnTo>
                  <a:pt x="566775" y="1570062"/>
                </a:lnTo>
                <a:lnTo>
                  <a:pt x="612076" y="1582585"/>
                </a:lnTo>
                <a:lnTo>
                  <a:pt x="658406" y="1592478"/>
                </a:lnTo>
                <a:lnTo>
                  <a:pt x="705688" y="1599653"/>
                </a:lnTo>
                <a:lnTo>
                  <a:pt x="753833" y="1604010"/>
                </a:lnTo>
                <a:lnTo>
                  <a:pt x="802741" y="1605483"/>
                </a:lnTo>
                <a:lnTo>
                  <a:pt x="851408" y="1604022"/>
                </a:lnTo>
                <a:lnTo>
                  <a:pt x="899325" y="1599692"/>
                </a:lnTo>
                <a:lnTo>
                  <a:pt x="946429" y="1592554"/>
                </a:lnTo>
                <a:lnTo>
                  <a:pt x="992606" y="1582724"/>
                </a:lnTo>
                <a:lnTo>
                  <a:pt x="1037805" y="1570278"/>
                </a:lnTo>
                <a:lnTo>
                  <a:pt x="1079982" y="1555940"/>
                </a:lnTo>
                <a:lnTo>
                  <a:pt x="1124839" y="1537843"/>
                </a:lnTo>
                <a:lnTo>
                  <a:pt x="1166533" y="1518031"/>
                </a:lnTo>
                <a:lnTo>
                  <a:pt x="1206868" y="1495920"/>
                </a:lnTo>
                <a:lnTo>
                  <a:pt x="1245781" y="1471625"/>
                </a:lnTo>
                <a:lnTo>
                  <a:pt x="1283182" y="1445196"/>
                </a:lnTo>
                <a:lnTo>
                  <a:pt x="1318983" y="1416748"/>
                </a:lnTo>
                <a:lnTo>
                  <a:pt x="1353096" y="1386332"/>
                </a:lnTo>
                <a:lnTo>
                  <a:pt x="1385443" y="1354061"/>
                </a:lnTo>
                <a:lnTo>
                  <a:pt x="1415923" y="1319999"/>
                </a:lnTo>
                <a:lnTo>
                  <a:pt x="1444459" y="1284249"/>
                </a:lnTo>
                <a:lnTo>
                  <a:pt x="1470977" y="1246873"/>
                </a:lnTo>
                <a:lnTo>
                  <a:pt x="1495374" y="1207973"/>
                </a:lnTo>
                <a:lnTo>
                  <a:pt x="1517561" y="1167625"/>
                </a:lnTo>
                <a:lnTo>
                  <a:pt x="1537462" y="1125905"/>
                </a:lnTo>
                <a:lnTo>
                  <a:pt x="1555000" y="1082903"/>
                </a:lnTo>
                <a:lnTo>
                  <a:pt x="1570062" y="1038720"/>
                </a:lnTo>
                <a:lnTo>
                  <a:pt x="1582585" y="993406"/>
                </a:lnTo>
                <a:lnTo>
                  <a:pt x="1592478" y="947077"/>
                </a:lnTo>
                <a:lnTo>
                  <a:pt x="1599641" y="899807"/>
                </a:lnTo>
                <a:lnTo>
                  <a:pt x="1604010" y="851662"/>
                </a:lnTo>
                <a:lnTo>
                  <a:pt x="1605483" y="802741"/>
                </a:lnTo>
                <a:close/>
              </a:path>
              <a:path w="3371215" h="1605915">
                <a:moveTo>
                  <a:pt x="3371011" y="744524"/>
                </a:moveTo>
                <a:lnTo>
                  <a:pt x="3365728" y="699439"/>
                </a:lnTo>
                <a:lnTo>
                  <a:pt x="3356584" y="674293"/>
                </a:lnTo>
                <a:lnTo>
                  <a:pt x="3350679" y="658050"/>
                </a:lnTo>
                <a:lnTo>
                  <a:pt x="3327057" y="621538"/>
                </a:lnTo>
                <a:lnTo>
                  <a:pt x="3296081" y="591083"/>
                </a:lnTo>
                <a:lnTo>
                  <a:pt x="3258947" y="567855"/>
                </a:lnTo>
                <a:lnTo>
                  <a:pt x="3242424" y="562051"/>
                </a:lnTo>
                <a:lnTo>
                  <a:pt x="3242424" y="744524"/>
                </a:lnTo>
                <a:lnTo>
                  <a:pt x="3236811" y="771855"/>
                </a:lnTo>
                <a:lnTo>
                  <a:pt x="3221494" y="794181"/>
                </a:lnTo>
                <a:lnTo>
                  <a:pt x="3198787" y="809244"/>
                </a:lnTo>
                <a:lnTo>
                  <a:pt x="3170986" y="814768"/>
                </a:lnTo>
                <a:lnTo>
                  <a:pt x="3143186" y="809244"/>
                </a:lnTo>
                <a:lnTo>
                  <a:pt x="3120479" y="794181"/>
                </a:lnTo>
                <a:lnTo>
                  <a:pt x="3105162" y="771855"/>
                </a:lnTo>
                <a:lnTo>
                  <a:pt x="3099549" y="744524"/>
                </a:lnTo>
                <a:lnTo>
                  <a:pt x="3105162" y="717194"/>
                </a:lnTo>
                <a:lnTo>
                  <a:pt x="3120479" y="694867"/>
                </a:lnTo>
                <a:lnTo>
                  <a:pt x="3143186" y="679818"/>
                </a:lnTo>
                <a:lnTo>
                  <a:pt x="3170986" y="674293"/>
                </a:lnTo>
                <a:lnTo>
                  <a:pt x="3198787" y="679818"/>
                </a:lnTo>
                <a:lnTo>
                  <a:pt x="3221494" y="694867"/>
                </a:lnTo>
                <a:lnTo>
                  <a:pt x="3236811" y="717194"/>
                </a:lnTo>
                <a:lnTo>
                  <a:pt x="3242424" y="744524"/>
                </a:lnTo>
                <a:lnTo>
                  <a:pt x="3242424" y="562051"/>
                </a:lnTo>
                <a:lnTo>
                  <a:pt x="3216846" y="553059"/>
                </a:lnTo>
                <a:lnTo>
                  <a:pt x="3170986" y="547865"/>
                </a:lnTo>
                <a:lnTo>
                  <a:pt x="3125127" y="553059"/>
                </a:lnTo>
                <a:lnTo>
                  <a:pt x="3083039" y="567855"/>
                </a:lnTo>
                <a:lnTo>
                  <a:pt x="3045891" y="591083"/>
                </a:lnTo>
                <a:lnTo>
                  <a:pt x="3014916" y="621538"/>
                </a:lnTo>
                <a:lnTo>
                  <a:pt x="2991294" y="658050"/>
                </a:lnTo>
                <a:lnTo>
                  <a:pt x="2976245" y="699439"/>
                </a:lnTo>
                <a:lnTo>
                  <a:pt x="2970961" y="744524"/>
                </a:lnTo>
                <a:lnTo>
                  <a:pt x="3002216" y="863815"/>
                </a:lnTo>
                <a:lnTo>
                  <a:pt x="3070974" y="982446"/>
                </a:lnTo>
                <a:lnTo>
                  <a:pt x="3139732" y="1073429"/>
                </a:lnTo>
                <a:lnTo>
                  <a:pt x="3170986" y="1109751"/>
                </a:lnTo>
                <a:lnTo>
                  <a:pt x="3286633" y="981570"/>
                </a:lnTo>
                <a:lnTo>
                  <a:pt x="3346005" y="900798"/>
                </a:lnTo>
                <a:lnTo>
                  <a:pt x="3367887" y="833196"/>
                </a:lnTo>
                <a:lnTo>
                  <a:pt x="3368535" y="814768"/>
                </a:lnTo>
                <a:lnTo>
                  <a:pt x="3371011" y="744524"/>
                </a:lnTo>
                <a:close/>
              </a:path>
            </a:pathLst>
          </a:custGeom>
          <a:solidFill>
            <a:srgbClr val="B4C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092336" y="7381524"/>
            <a:ext cx="1430655" cy="1430655"/>
          </a:xfrm>
          <a:custGeom>
            <a:avLst/>
            <a:gdLst/>
            <a:ahLst/>
            <a:cxnLst/>
            <a:rect l="l" t="t" r="r" b="b"/>
            <a:pathLst>
              <a:path w="1430654" h="1430654">
                <a:moveTo>
                  <a:pt x="715086" y="1430172"/>
                </a:moveTo>
                <a:lnTo>
                  <a:pt x="666126" y="1428522"/>
                </a:lnTo>
                <a:lnTo>
                  <a:pt x="618053" y="1423644"/>
                </a:lnTo>
                <a:lnTo>
                  <a:pt x="570971" y="1415644"/>
                </a:lnTo>
                <a:lnTo>
                  <a:pt x="524988" y="1404628"/>
                </a:lnTo>
                <a:lnTo>
                  <a:pt x="480209" y="1390704"/>
                </a:lnTo>
                <a:lnTo>
                  <a:pt x="436742" y="1373977"/>
                </a:lnTo>
                <a:lnTo>
                  <a:pt x="394693" y="1354554"/>
                </a:lnTo>
                <a:lnTo>
                  <a:pt x="354168" y="1332542"/>
                </a:lnTo>
                <a:lnTo>
                  <a:pt x="315274" y="1308046"/>
                </a:lnTo>
                <a:lnTo>
                  <a:pt x="278118" y="1281175"/>
                </a:lnTo>
                <a:lnTo>
                  <a:pt x="242805" y="1252033"/>
                </a:lnTo>
                <a:lnTo>
                  <a:pt x="209443" y="1220728"/>
                </a:lnTo>
                <a:lnTo>
                  <a:pt x="178138" y="1187366"/>
                </a:lnTo>
                <a:lnTo>
                  <a:pt x="148997" y="1152053"/>
                </a:lnTo>
                <a:lnTo>
                  <a:pt x="122125" y="1114897"/>
                </a:lnTo>
                <a:lnTo>
                  <a:pt x="97630" y="1076003"/>
                </a:lnTo>
                <a:lnTo>
                  <a:pt x="75617" y="1035478"/>
                </a:lnTo>
                <a:lnTo>
                  <a:pt x="56195" y="993429"/>
                </a:lnTo>
                <a:lnTo>
                  <a:pt x="39468" y="949962"/>
                </a:lnTo>
                <a:lnTo>
                  <a:pt x="25543" y="905184"/>
                </a:lnTo>
                <a:lnTo>
                  <a:pt x="14528" y="859200"/>
                </a:lnTo>
                <a:lnTo>
                  <a:pt x="6527" y="812119"/>
                </a:lnTo>
                <a:lnTo>
                  <a:pt x="1649" y="764045"/>
                </a:lnTo>
                <a:lnTo>
                  <a:pt x="0" y="715086"/>
                </a:lnTo>
                <a:lnTo>
                  <a:pt x="1649" y="666126"/>
                </a:lnTo>
                <a:lnTo>
                  <a:pt x="6527" y="618053"/>
                </a:lnTo>
                <a:lnTo>
                  <a:pt x="14528" y="570971"/>
                </a:lnTo>
                <a:lnTo>
                  <a:pt x="25543" y="524988"/>
                </a:lnTo>
                <a:lnTo>
                  <a:pt x="39468" y="480209"/>
                </a:lnTo>
                <a:lnTo>
                  <a:pt x="56195" y="436742"/>
                </a:lnTo>
                <a:lnTo>
                  <a:pt x="75617" y="394693"/>
                </a:lnTo>
                <a:lnTo>
                  <a:pt x="97630" y="354168"/>
                </a:lnTo>
                <a:lnTo>
                  <a:pt x="122125" y="315274"/>
                </a:lnTo>
                <a:lnTo>
                  <a:pt x="148997" y="278118"/>
                </a:lnTo>
                <a:lnTo>
                  <a:pt x="178138" y="242805"/>
                </a:lnTo>
                <a:lnTo>
                  <a:pt x="209443" y="209443"/>
                </a:lnTo>
                <a:lnTo>
                  <a:pt x="242805" y="178138"/>
                </a:lnTo>
                <a:lnTo>
                  <a:pt x="278118" y="148997"/>
                </a:lnTo>
                <a:lnTo>
                  <a:pt x="315274" y="122125"/>
                </a:lnTo>
                <a:lnTo>
                  <a:pt x="354168" y="97630"/>
                </a:lnTo>
                <a:lnTo>
                  <a:pt x="394693" y="75617"/>
                </a:lnTo>
                <a:lnTo>
                  <a:pt x="436742" y="56195"/>
                </a:lnTo>
                <a:lnTo>
                  <a:pt x="480209" y="39468"/>
                </a:lnTo>
                <a:lnTo>
                  <a:pt x="524988" y="25543"/>
                </a:lnTo>
                <a:lnTo>
                  <a:pt x="570971" y="14528"/>
                </a:lnTo>
                <a:lnTo>
                  <a:pt x="618053" y="6527"/>
                </a:lnTo>
                <a:lnTo>
                  <a:pt x="666126" y="1649"/>
                </a:lnTo>
                <a:lnTo>
                  <a:pt x="715086" y="0"/>
                </a:lnTo>
                <a:lnTo>
                  <a:pt x="764045" y="1649"/>
                </a:lnTo>
                <a:lnTo>
                  <a:pt x="812119" y="6527"/>
                </a:lnTo>
                <a:lnTo>
                  <a:pt x="859200" y="14528"/>
                </a:lnTo>
                <a:lnTo>
                  <a:pt x="905184" y="25543"/>
                </a:lnTo>
                <a:lnTo>
                  <a:pt x="949962" y="39468"/>
                </a:lnTo>
                <a:lnTo>
                  <a:pt x="993429" y="56195"/>
                </a:lnTo>
                <a:lnTo>
                  <a:pt x="1035478" y="75617"/>
                </a:lnTo>
                <a:lnTo>
                  <a:pt x="1076003" y="97630"/>
                </a:lnTo>
                <a:lnTo>
                  <a:pt x="1114897" y="122125"/>
                </a:lnTo>
                <a:lnTo>
                  <a:pt x="1152053" y="148997"/>
                </a:lnTo>
                <a:lnTo>
                  <a:pt x="1187366" y="178138"/>
                </a:lnTo>
                <a:lnTo>
                  <a:pt x="1220728" y="209443"/>
                </a:lnTo>
                <a:lnTo>
                  <a:pt x="1252033" y="242805"/>
                </a:lnTo>
                <a:lnTo>
                  <a:pt x="1281175" y="278118"/>
                </a:lnTo>
                <a:lnTo>
                  <a:pt x="1308046" y="315274"/>
                </a:lnTo>
                <a:lnTo>
                  <a:pt x="1332542" y="354168"/>
                </a:lnTo>
                <a:lnTo>
                  <a:pt x="1354554" y="394693"/>
                </a:lnTo>
                <a:lnTo>
                  <a:pt x="1373977" y="436742"/>
                </a:lnTo>
                <a:lnTo>
                  <a:pt x="1390704" y="480209"/>
                </a:lnTo>
                <a:lnTo>
                  <a:pt x="1404628" y="524988"/>
                </a:lnTo>
                <a:lnTo>
                  <a:pt x="1415644" y="570971"/>
                </a:lnTo>
                <a:lnTo>
                  <a:pt x="1423644" y="618053"/>
                </a:lnTo>
                <a:lnTo>
                  <a:pt x="1428522" y="666126"/>
                </a:lnTo>
                <a:lnTo>
                  <a:pt x="1430172" y="715086"/>
                </a:lnTo>
                <a:lnTo>
                  <a:pt x="1428522" y="764045"/>
                </a:lnTo>
                <a:lnTo>
                  <a:pt x="1423644" y="812119"/>
                </a:lnTo>
                <a:lnTo>
                  <a:pt x="1415644" y="859200"/>
                </a:lnTo>
                <a:lnTo>
                  <a:pt x="1404628" y="905184"/>
                </a:lnTo>
                <a:lnTo>
                  <a:pt x="1390704" y="949962"/>
                </a:lnTo>
                <a:lnTo>
                  <a:pt x="1373977" y="993429"/>
                </a:lnTo>
                <a:lnTo>
                  <a:pt x="1354554" y="1035478"/>
                </a:lnTo>
                <a:lnTo>
                  <a:pt x="1332542" y="1076003"/>
                </a:lnTo>
                <a:lnTo>
                  <a:pt x="1308046" y="1114897"/>
                </a:lnTo>
                <a:lnTo>
                  <a:pt x="1281175" y="1152053"/>
                </a:lnTo>
                <a:lnTo>
                  <a:pt x="1252033" y="1187366"/>
                </a:lnTo>
                <a:lnTo>
                  <a:pt x="1220728" y="1220728"/>
                </a:lnTo>
                <a:lnTo>
                  <a:pt x="1187366" y="1252033"/>
                </a:lnTo>
                <a:lnTo>
                  <a:pt x="1152053" y="1281175"/>
                </a:lnTo>
                <a:lnTo>
                  <a:pt x="1114897" y="1308046"/>
                </a:lnTo>
                <a:lnTo>
                  <a:pt x="1076003" y="1332542"/>
                </a:lnTo>
                <a:lnTo>
                  <a:pt x="1035478" y="1354554"/>
                </a:lnTo>
                <a:lnTo>
                  <a:pt x="993429" y="1373977"/>
                </a:lnTo>
                <a:lnTo>
                  <a:pt x="949962" y="1390704"/>
                </a:lnTo>
                <a:lnTo>
                  <a:pt x="905184" y="1404628"/>
                </a:lnTo>
                <a:lnTo>
                  <a:pt x="859200" y="1415644"/>
                </a:lnTo>
                <a:lnTo>
                  <a:pt x="812119" y="1423644"/>
                </a:lnTo>
                <a:lnTo>
                  <a:pt x="764045" y="1428522"/>
                </a:lnTo>
                <a:lnTo>
                  <a:pt x="715086" y="1430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175546" y="7787831"/>
            <a:ext cx="1264087" cy="636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0643672" y="8083935"/>
            <a:ext cx="1395730" cy="0"/>
          </a:xfrm>
          <a:custGeom>
            <a:avLst/>
            <a:gdLst/>
            <a:ahLst/>
            <a:cxnLst/>
            <a:rect l="l" t="t" r="r" b="b"/>
            <a:pathLst>
              <a:path w="1395729">
                <a:moveTo>
                  <a:pt x="1395470" y="0"/>
                </a:moveTo>
                <a:lnTo>
                  <a:pt x="0" y="0"/>
                </a:lnTo>
              </a:path>
            </a:pathLst>
          </a:custGeom>
          <a:ln w="49320">
            <a:solidFill>
              <a:srgbClr val="B4C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643650" y="8009955"/>
            <a:ext cx="95885" cy="147955"/>
          </a:xfrm>
          <a:custGeom>
            <a:avLst/>
            <a:gdLst/>
            <a:ahLst/>
            <a:cxnLst/>
            <a:rect l="l" t="t" r="r" b="b"/>
            <a:pathLst>
              <a:path w="95884" h="147954">
                <a:moveTo>
                  <a:pt x="95359" y="147960"/>
                </a:moveTo>
                <a:lnTo>
                  <a:pt x="0" y="73980"/>
                </a:lnTo>
                <a:lnTo>
                  <a:pt x="95359" y="0"/>
                </a:lnTo>
              </a:path>
            </a:pathLst>
          </a:custGeom>
          <a:ln w="48161">
            <a:solidFill>
              <a:srgbClr val="B4C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2674528" y="5381304"/>
            <a:ext cx="0" cy="2067560"/>
          </a:xfrm>
          <a:custGeom>
            <a:avLst/>
            <a:gdLst/>
            <a:ahLst/>
            <a:cxnLst/>
            <a:rect l="l" t="t" r="r" b="b"/>
            <a:pathLst>
              <a:path h="2067559">
                <a:moveTo>
                  <a:pt x="0" y="0"/>
                </a:moveTo>
                <a:lnTo>
                  <a:pt x="0" y="2066942"/>
                </a:lnTo>
              </a:path>
            </a:pathLst>
          </a:custGeom>
          <a:ln w="47690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454255" y="7954187"/>
            <a:ext cx="4188460" cy="1410335"/>
          </a:xfrm>
          <a:custGeom>
            <a:avLst/>
            <a:gdLst/>
            <a:ahLst/>
            <a:cxnLst/>
            <a:rect l="l" t="t" r="r" b="b"/>
            <a:pathLst>
              <a:path w="4188459" h="1410334">
                <a:moveTo>
                  <a:pt x="400050" y="639394"/>
                </a:moveTo>
                <a:lnTo>
                  <a:pt x="394766" y="594309"/>
                </a:lnTo>
                <a:lnTo>
                  <a:pt x="385622" y="569163"/>
                </a:lnTo>
                <a:lnTo>
                  <a:pt x="379717" y="552919"/>
                </a:lnTo>
                <a:lnTo>
                  <a:pt x="356095" y="516407"/>
                </a:lnTo>
                <a:lnTo>
                  <a:pt x="325120" y="485952"/>
                </a:lnTo>
                <a:lnTo>
                  <a:pt x="287985" y="462737"/>
                </a:lnTo>
                <a:lnTo>
                  <a:pt x="271462" y="456933"/>
                </a:lnTo>
                <a:lnTo>
                  <a:pt x="271462" y="639394"/>
                </a:lnTo>
                <a:lnTo>
                  <a:pt x="265849" y="666724"/>
                </a:lnTo>
                <a:lnTo>
                  <a:pt x="250532" y="689051"/>
                </a:lnTo>
                <a:lnTo>
                  <a:pt x="227825" y="704113"/>
                </a:lnTo>
                <a:lnTo>
                  <a:pt x="200025" y="709637"/>
                </a:lnTo>
                <a:lnTo>
                  <a:pt x="172224" y="704113"/>
                </a:lnTo>
                <a:lnTo>
                  <a:pt x="149517" y="689051"/>
                </a:lnTo>
                <a:lnTo>
                  <a:pt x="134213" y="666724"/>
                </a:lnTo>
                <a:lnTo>
                  <a:pt x="128587" y="639394"/>
                </a:lnTo>
                <a:lnTo>
                  <a:pt x="134213" y="612063"/>
                </a:lnTo>
                <a:lnTo>
                  <a:pt x="149517" y="589737"/>
                </a:lnTo>
                <a:lnTo>
                  <a:pt x="172224" y="574687"/>
                </a:lnTo>
                <a:lnTo>
                  <a:pt x="200025" y="569163"/>
                </a:lnTo>
                <a:lnTo>
                  <a:pt x="227825" y="574687"/>
                </a:lnTo>
                <a:lnTo>
                  <a:pt x="250532" y="589737"/>
                </a:lnTo>
                <a:lnTo>
                  <a:pt x="265849" y="612063"/>
                </a:lnTo>
                <a:lnTo>
                  <a:pt x="271462" y="639394"/>
                </a:lnTo>
                <a:lnTo>
                  <a:pt x="271462" y="456933"/>
                </a:lnTo>
                <a:lnTo>
                  <a:pt x="245884" y="447929"/>
                </a:lnTo>
                <a:lnTo>
                  <a:pt x="200025" y="442734"/>
                </a:lnTo>
                <a:lnTo>
                  <a:pt x="154178" y="447929"/>
                </a:lnTo>
                <a:lnTo>
                  <a:pt x="112077" y="462737"/>
                </a:lnTo>
                <a:lnTo>
                  <a:pt x="74930" y="485952"/>
                </a:lnTo>
                <a:lnTo>
                  <a:pt x="43954" y="516407"/>
                </a:lnTo>
                <a:lnTo>
                  <a:pt x="20345" y="552919"/>
                </a:lnTo>
                <a:lnTo>
                  <a:pt x="5283" y="594309"/>
                </a:lnTo>
                <a:lnTo>
                  <a:pt x="0" y="639394"/>
                </a:lnTo>
                <a:lnTo>
                  <a:pt x="31254" y="758685"/>
                </a:lnTo>
                <a:lnTo>
                  <a:pt x="100012" y="877328"/>
                </a:lnTo>
                <a:lnTo>
                  <a:pt x="168770" y="968298"/>
                </a:lnTo>
                <a:lnTo>
                  <a:pt x="200025" y="1004633"/>
                </a:lnTo>
                <a:lnTo>
                  <a:pt x="315671" y="876452"/>
                </a:lnTo>
                <a:lnTo>
                  <a:pt x="375056" y="795680"/>
                </a:lnTo>
                <a:lnTo>
                  <a:pt x="396925" y="728078"/>
                </a:lnTo>
                <a:lnTo>
                  <a:pt x="397573" y="709637"/>
                </a:lnTo>
                <a:lnTo>
                  <a:pt x="400050" y="639394"/>
                </a:lnTo>
                <a:close/>
              </a:path>
              <a:path w="4188459" h="1410334">
                <a:moveTo>
                  <a:pt x="4188345" y="705104"/>
                </a:moveTo>
                <a:lnTo>
                  <a:pt x="4186720" y="656805"/>
                </a:lnTo>
                <a:lnTo>
                  <a:pt x="4181906" y="609396"/>
                </a:lnTo>
                <a:lnTo>
                  <a:pt x="4174020" y="562965"/>
                </a:lnTo>
                <a:lnTo>
                  <a:pt x="4163161" y="517613"/>
                </a:lnTo>
                <a:lnTo>
                  <a:pt x="4149445" y="473456"/>
                </a:lnTo>
                <a:lnTo>
                  <a:pt x="4144822" y="461454"/>
                </a:lnTo>
                <a:lnTo>
                  <a:pt x="4144822" y="705104"/>
                </a:lnTo>
                <a:lnTo>
                  <a:pt x="4143159" y="752373"/>
                </a:lnTo>
                <a:lnTo>
                  <a:pt x="4138257" y="798741"/>
                </a:lnTo>
                <a:lnTo>
                  <a:pt x="4130217" y="844105"/>
                </a:lnTo>
                <a:lnTo>
                  <a:pt x="4119156" y="888339"/>
                </a:lnTo>
                <a:lnTo>
                  <a:pt x="4105186" y="931341"/>
                </a:lnTo>
                <a:lnTo>
                  <a:pt x="4088409" y="972985"/>
                </a:lnTo>
                <a:lnTo>
                  <a:pt x="4068953" y="1013180"/>
                </a:lnTo>
                <a:lnTo>
                  <a:pt x="4046918" y="1051801"/>
                </a:lnTo>
                <a:lnTo>
                  <a:pt x="4022420" y="1088732"/>
                </a:lnTo>
                <a:lnTo>
                  <a:pt x="3995572" y="1123886"/>
                </a:lnTo>
                <a:lnTo>
                  <a:pt x="3966489" y="1157122"/>
                </a:lnTo>
                <a:lnTo>
                  <a:pt x="3935260" y="1188339"/>
                </a:lnTo>
                <a:lnTo>
                  <a:pt x="3902024" y="1217422"/>
                </a:lnTo>
                <a:lnTo>
                  <a:pt x="3866883" y="1244282"/>
                </a:lnTo>
                <a:lnTo>
                  <a:pt x="3829951" y="1268780"/>
                </a:lnTo>
                <a:lnTo>
                  <a:pt x="3791331" y="1290802"/>
                </a:lnTo>
                <a:lnTo>
                  <a:pt x="3751135" y="1310259"/>
                </a:lnTo>
                <a:lnTo>
                  <a:pt x="3709492" y="1327035"/>
                </a:lnTo>
                <a:lnTo>
                  <a:pt x="3666490" y="1341005"/>
                </a:lnTo>
                <a:lnTo>
                  <a:pt x="3622256" y="1352067"/>
                </a:lnTo>
                <a:lnTo>
                  <a:pt x="3576891" y="1360106"/>
                </a:lnTo>
                <a:lnTo>
                  <a:pt x="3530523" y="1365008"/>
                </a:lnTo>
                <a:lnTo>
                  <a:pt x="3483241" y="1366672"/>
                </a:lnTo>
                <a:lnTo>
                  <a:pt x="3435972" y="1365008"/>
                </a:lnTo>
                <a:lnTo>
                  <a:pt x="3389604" y="1360106"/>
                </a:lnTo>
                <a:lnTo>
                  <a:pt x="3344240" y="1352067"/>
                </a:lnTo>
                <a:lnTo>
                  <a:pt x="3300006" y="1341005"/>
                </a:lnTo>
                <a:lnTo>
                  <a:pt x="3257004" y="1327035"/>
                </a:lnTo>
                <a:lnTo>
                  <a:pt x="3215360" y="1310259"/>
                </a:lnTo>
                <a:lnTo>
                  <a:pt x="3175165" y="1290802"/>
                </a:lnTo>
                <a:lnTo>
                  <a:pt x="3136544" y="1268780"/>
                </a:lnTo>
                <a:lnTo>
                  <a:pt x="3099612" y="1244282"/>
                </a:lnTo>
                <a:lnTo>
                  <a:pt x="3064459" y="1217422"/>
                </a:lnTo>
                <a:lnTo>
                  <a:pt x="3031223" y="1188339"/>
                </a:lnTo>
                <a:lnTo>
                  <a:pt x="3000006" y="1157122"/>
                </a:lnTo>
                <a:lnTo>
                  <a:pt x="2970911" y="1123886"/>
                </a:lnTo>
                <a:lnTo>
                  <a:pt x="2944063" y="1088732"/>
                </a:lnTo>
                <a:lnTo>
                  <a:pt x="2919565" y="1051801"/>
                </a:lnTo>
                <a:lnTo>
                  <a:pt x="2897543" y="1013180"/>
                </a:lnTo>
                <a:lnTo>
                  <a:pt x="2878074" y="972985"/>
                </a:lnTo>
                <a:lnTo>
                  <a:pt x="2861310" y="931341"/>
                </a:lnTo>
                <a:lnTo>
                  <a:pt x="2847340" y="888339"/>
                </a:lnTo>
                <a:lnTo>
                  <a:pt x="2836278" y="844105"/>
                </a:lnTo>
                <a:lnTo>
                  <a:pt x="2828239" y="798741"/>
                </a:lnTo>
                <a:lnTo>
                  <a:pt x="2823337" y="752373"/>
                </a:lnTo>
                <a:lnTo>
                  <a:pt x="2821673" y="705104"/>
                </a:lnTo>
                <a:lnTo>
                  <a:pt x="2823337" y="657821"/>
                </a:lnTo>
                <a:lnTo>
                  <a:pt x="2828239" y="611454"/>
                </a:lnTo>
                <a:lnTo>
                  <a:pt x="2836278" y="566089"/>
                </a:lnTo>
                <a:lnTo>
                  <a:pt x="2847340" y="521855"/>
                </a:lnTo>
                <a:lnTo>
                  <a:pt x="2861310" y="478853"/>
                </a:lnTo>
                <a:lnTo>
                  <a:pt x="2878074" y="437210"/>
                </a:lnTo>
                <a:lnTo>
                  <a:pt x="2897543" y="397014"/>
                </a:lnTo>
                <a:lnTo>
                  <a:pt x="2919565" y="358394"/>
                </a:lnTo>
                <a:lnTo>
                  <a:pt x="2944063" y="321462"/>
                </a:lnTo>
                <a:lnTo>
                  <a:pt x="2970911" y="286321"/>
                </a:lnTo>
                <a:lnTo>
                  <a:pt x="3000006" y="253072"/>
                </a:lnTo>
                <a:lnTo>
                  <a:pt x="3031223" y="221856"/>
                </a:lnTo>
                <a:lnTo>
                  <a:pt x="3064459" y="192773"/>
                </a:lnTo>
                <a:lnTo>
                  <a:pt x="3099612" y="165925"/>
                </a:lnTo>
                <a:lnTo>
                  <a:pt x="3136544" y="141427"/>
                </a:lnTo>
                <a:lnTo>
                  <a:pt x="3175165" y="119392"/>
                </a:lnTo>
                <a:lnTo>
                  <a:pt x="3215360" y="99936"/>
                </a:lnTo>
                <a:lnTo>
                  <a:pt x="3257004" y="83159"/>
                </a:lnTo>
                <a:lnTo>
                  <a:pt x="3300006" y="69189"/>
                </a:lnTo>
                <a:lnTo>
                  <a:pt x="3344240" y="58127"/>
                </a:lnTo>
                <a:lnTo>
                  <a:pt x="3389604" y="50088"/>
                </a:lnTo>
                <a:lnTo>
                  <a:pt x="3435972" y="45186"/>
                </a:lnTo>
                <a:lnTo>
                  <a:pt x="3483241" y="43522"/>
                </a:lnTo>
                <a:lnTo>
                  <a:pt x="3530257" y="45186"/>
                </a:lnTo>
                <a:lnTo>
                  <a:pt x="3576421" y="50088"/>
                </a:lnTo>
                <a:lnTo>
                  <a:pt x="3621608" y="58127"/>
                </a:lnTo>
                <a:lnTo>
                  <a:pt x="3665715" y="69189"/>
                </a:lnTo>
                <a:lnTo>
                  <a:pt x="3708616" y="83159"/>
                </a:lnTo>
                <a:lnTo>
                  <a:pt x="3750208" y="99936"/>
                </a:lnTo>
                <a:lnTo>
                  <a:pt x="3790365" y="119392"/>
                </a:lnTo>
                <a:lnTo>
                  <a:pt x="3828986" y="141427"/>
                </a:lnTo>
                <a:lnTo>
                  <a:pt x="3865943" y="165925"/>
                </a:lnTo>
                <a:lnTo>
                  <a:pt x="3901122" y="192773"/>
                </a:lnTo>
                <a:lnTo>
                  <a:pt x="3934422" y="221856"/>
                </a:lnTo>
                <a:lnTo>
                  <a:pt x="3965702" y="253072"/>
                </a:lnTo>
                <a:lnTo>
                  <a:pt x="3994874" y="286321"/>
                </a:lnTo>
                <a:lnTo>
                  <a:pt x="4021810" y="321462"/>
                </a:lnTo>
                <a:lnTo>
                  <a:pt x="4046410" y="358394"/>
                </a:lnTo>
                <a:lnTo>
                  <a:pt x="4068534" y="397014"/>
                </a:lnTo>
                <a:lnTo>
                  <a:pt x="4088079" y="437210"/>
                </a:lnTo>
                <a:lnTo>
                  <a:pt x="4104944" y="478853"/>
                </a:lnTo>
                <a:lnTo>
                  <a:pt x="4118991" y="521855"/>
                </a:lnTo>
                <a:lnTo>
                  <a:pt x="4130116" y="566089"/>
                </a:lnTo>
                <a:lnTo>
                  <a:pt x="4138206" y="611454"/>
                </a:lnTo>
                <a:lnTo>
                  <a:pt x="4143146" y="657821"/>
                </a:lnTo>
                <a:lnTo>
                  <a:pt x="4144822" y="705104"/>
                </a:lnTo>
                <a:lnTo>
                  <a:pt x="4144822" y="461454"/>
                </a:lnTo>
                <a:lnTo>
                  <a:pt x="4113809" y="389128"/>
                </a:lnTo>
                <a:lnTo>
                  <a:pt x="4092105" y="349161"/>
                </a:lnTo>
                <a:lnTo>
                  <a:pt x="4067962" y="310819"/>
                </a:lnTo>
                <a:lnTo>
                  <a:pt x="4041470" y="274180"/>
                </a:lnTo>
                <a:lnTo>
                  <a:pt x="4012742" y="239356"/>
                </a:lnTo>
                <a:lnTo>
                  <a:pt x="3981869" y="206476"/>
                </a:lnTo>
                <a:lnTo>
                  <a:pt x="3948976" y="175602"/>
                </a:lnTo>
                <a:lnTo>
                  <a:pt x="3914165" y="146875"/>
                </a:lnTo>
                <a:lnTo>
                  <a:pt x="3877526" y="120383"/>
                </a:lnTo>
                <a:lnTo>
                  <a:pt x="3839184" y="96240"/>
                </a:lnTo>
                <a:lnTo>
                  <a:pt x="3799217" y="74536"/>
                </a:lnTo>
                <a:lnTo>
                  <a:pt x="3757752" y="55397"/>
                </a:lnTo>
                <a:lnTo>
                  <a:pt x="3714889" y="38900"/>
                </a:lnTo>
                <a:lnTo>
                  <a:pt x="3670731" y="25184"/>
                </a:lnTo>
                <a:lnTo>
                  <a:pt x="3625380" y="14325"/>
                </a:lnTo>
                <a:lnTo>
                  <a:pt x="3578949" y="6438"/>
                </a:lnTo>
                <a:lnTo>
                  <a:pt x="3531641" y="1638"/>
                </a:lnTo>
                <a:lnTo>
                  <a:pt x="3483241" y="0"/>
                </a:lnTo>
                <a:lnTo>
                  <a:pt x="3434956" y="1638"/>
                </a:lnTo>
                <a:lnTo>
                  <a:pt x="3387547" y="6477"/>
                </a:lnTo>
                <a:lnTo>
                  <a:pt x="3341103" y="14414"/>
                </a:lnTo>
                <a:lnTo>
                  <a:pt x="3295764" y="25323"/>
                </a:lnTo>
                <a:lnTo>
                  <a:pt x="3251593" y="39128"/>
                </a:lnTo>
                <a:lnTo>
                  <a:pt x="3208731" y="55702"/>
                </a:lnTo>
                <a:lnTo>
                  <a:pt x="3167265" y="74930"/>
                </a:lnTo>
                <a:lnTo>
                  <a:pt x="3127311" y="96723"/>
                </a:lnTo>
                <a:lnTo>
                  <a:pt x="3088957" y="120954"/>
                </a:lnTo>
                <a:lnTo>
                  <a:pt x="3052330" y="147535"/>
                </a:lnTo>
                <a:lnTo>
                  <a:pt x="3017507" y="176352"/>
                </a:lnTo>
                <a:lnTo>
                  <a:pt x="2984614" y="207289"/>
                </a:lnTo>
                <a:lnTo>
                  <a:pt x="2953753" y="240245"/>
                </a:lnTo>
                <a:lnTo>
                  <a:pt x="2925026" y="275107"/>
                </a:lnTo>
                <a:lnTo>
                  <a:pt x="2898533" y="311772"/>
                </a:lnTo>
                <a:lnTo>
                  <a:pt x="2874391" y="350126"/>
                </a:lnTo>
                <a:lnTo>
                  <a:pt x="2852686" y="390080"/>
                </a:lnTo>
                <a:lnTo>
                  <a:pt x="2833535" y="431507"/>
                </a:lnTo>
                <a:lnTo>
                  <a:pt x="2817050" y="474306"/>
                </a:lnTo>
                <a:lnTo>
                  <a:pt x="2803321" y="518363"/>
                </a:lnTo>
                <a:lnTo>
                  <a:pt x="2792463" y="563587"/>
                </a:lnTo>
                <a:lnTo>
                  <a:pt x="2784589" y="609854"/>
                </a:lnTo>
                <a:lnTo>
                  <a:pt x="2779801" y="656805"/>
                </a:lnTo>
                <a:lnTo>
                  <a:pt x="2778150" y="705104"/>
                </a:lnTo>
                <a:lnTo>
                  <a:pt x="2779750" y="752373"/>
                </a:lnTo>
                <a:lnTo>
                  <a:pt x="2784589" y="800341"/>
                </a:lnTo>
                <a:lnTo>
                  <a:pt x="2792463" y="846607"/>
                </a:lnTo>
                <a:lnTo>
                  <a:pt x="2803321" y="891832"/>
                </a:lnTo>
                <a:lnTo>
                  <a:pt x="2817050" y="935888"/>
                </a:lnTo>
                <a:lnTo>
                  <a:pt x="2833535" y="978687"/>
                </a:lnTo>
                <a:lnTo>
                  <a:pt x="2852686" y="1020114"/>
                </a:lnTo>
                <a:lnTo>
                  <a:pt x="2874391" y="1060069"/>
                </a:lnTo>
                <a:lnTo>
                  <a:pt x="2898533" y="1098423"/>
                </a:lnTo>
                <a:lnTo>
                  <a:pt x="2925026" y="1135087"/>
                </a:lnTo>
                <a:lnTo>
                  <a:pt x="2953753" y="1169962"/>
                </a:lnTo>
                <a:lnTo>
                  <a:pt x="2984614" y="1202905"/>
                </a:lnTo>
                <a:lnTo>
                  <a:pt x="3017507" y="1233843"/>
                </a:lnTo>
                <a:lnTo>
                  <a:pt x="3052330" y="1262659"/>
                </a:lnTo>
                <a:lnTo>
                  <a:pt x="3088957" y="1289240"/>
                </a:lnTo>
                <a:lnTo>
                  <a:pt x="3127311" y="1313472"/>
                </a:lnTo>
                <a:lnTo>
                  <a:pt x="3167265" y="1335265"/>
                </a:lnTo>
                <a:lnTo>
                  <a:pt x="3208731" y="1354493"/>
                </a:lnTo>
                <a:lnTo>
                  <a:pt x="3251593" y="1371066"/>
                </a:lnTo>
                <a:lnTo>
                  <a:pt x="3295764" y="1384871"/>
                </a:lnTo>
                <a:lnTo>
                  <a:pt x="3341103" y="1395780"/>
                </a:lnTo>
                <a:lnTo>
                  <a:pt x="3387547" y="1403718"/>
                </a:lnTo>
                <a:lnTo>
                  <a:pt x="3434956" y="1408557"/>
                </a:lnTo>
                <a:lnTo>
                  <a:pt x="3483241" y="1410195"/>
                </a:lnTo>
                <a:lnTo>
                  <a:pt x="3531285" y="1408569"/>
                </a:lnTo>
                <a:lnTo>
                  <a:pt x="3578491" y="1403756"/>
                </a:lnTo>
                <a:lnTo>
                  <a:pt x="3624757" y="1395882"/>
                </a:lnTo>
                <a:lnTo>
                  <a:pt x="3669982" y="1385023"/>
                </a:lnTo>
                <a:lnTo>
                  <a:pt x="3714038" y="1371295"/>
                </a:lnTo>
                <a:lnTo>
                  <a:pt x="3756837" y="1354797"/>
                </a:lnTo>
                <a:lnTo>
                  <a:pt x="3798265" y="1335659"/>
                </a:lnTo>
                <a:lnTo>
                  <a:pt x="3838219" y="1313954"/>
                </a:lnTo>
                <a:lnTo>
                  <a:pt x="3876573" y="1289812"/>
                </a:lnTo>
                <a:lnTo>
                  <a:pt x="3913238" y="1263319"/>
                </a:lnTo>
                <a:lnTo>
                  <a:pt x="3948099" y="1234592"/>
                </a:lnTo>
                <a:lnTo>
                  <a:pt x="3981056" y="1203731"/>
                </a:lnTo>
                <a:lnTo>
                  <a:pt x="4011993" y="1170838"/>
                </a:lnTo>
                <a:lnTo>
                  <a:pt x="4040809" y="1136015"/>
                </a:lnTo>
                <a:lnTo>
                  <a:pt x="4067391" y="1099388"/>
                </a:lnTo>
                <a:lnTo>
                  <a:pt x="4091622" y="1061034"/>
                </a:lnTo>
                <a:lnTo>
                  <a:pt x="4113415" y="1021067"/>
                </a:lnTo>
                <a:lnTo>
                  <a:pt x="4132643" y="979614"/>
                </a:lnTo>
                <a:lnTo>
                  <a:pt x="4149217" y="936739"/>
                </a:lnTo>
                <a:lnTo>
                  <a:pt x="4163009" y="892581"/>
                </a:lnTo>
                <a:lnTo>
                  <a:pt x="4173931" y="847242"/>
                </a:lnTo>
                <a:lnTo>
                  <a:pt x="4181868" y="800798"/>
                </a:lnTo>
                <a:lnTo>
                  <a:pt x="4186707" y="753389"/>
                </a:lnTo>
                <a:lnTo>
                  <a:pt x="4188345" y="705104"/>
                </a:lnTo>
                <a:close/>
              </a:path>
            </a:pathLst>
          </a:custGeom>
          <a:solidFill>
            <a:srgbClr val="325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5276118" y="7997890"/>
            <a:ext cx="1323340" cy="1323340"/>
          </a:xfrm>
          <a:custGeom>
            <a:avLst/>
            <a:gdLst/>
            <a:ahLst/>
            <a:cxnLst/>
            <a:rect l="l" t="t" r="r" b="b"/>
            <a:pathLst>
              <a:path w="1323340" h="1323340">
                <a:moveTo>
                  <a:pt x="661448" y="1322896"/>
                </a:moveTo>
                <a:lnTo>
                  <a:pt x="614210" y="1321235"/>
                </a:lnTo>
                <a:lnTo>
                  <a:pt x="567868" y="1316327"/>
                </a:lnTo>
                <a:lnTo>
                  <a:pt x="522535" y="1308285"/>
                </a:lnTo>
                <a:lnTo>
                  <a:pt x="478322" y="1297219"/>
                </a:lnTo>
                <a:lnTo>
                  <a:pt x="435342" y="1283242"/>
                </a:lnTo>
                <a:lnTo>
                  <a:pt x="393705" y="1266466"/>
                </a:lnTo>
                <a:lnTo>
                  <a:pt x="353525" y="1247002"/>
                </a:lnTo>
                <a:lnTo>
                  <a:pt x="314913" y="1224963"/>
                </a:lnTo>
                <a:lnTo>
                  <a:pt x="277980" y="1200461"/>
                </a:lnTo>
                <a:lnTo>
                  <a:pt x="242840" y="1173607"/>
                </a:lnTo>
                <a:lnTo>
                  <a:pt x="209603" y="1144514"/>
                </a:lnTo>
                <a:lnTo>
                  <a:pt x="178382" y="1113293"/>
                </a:lnTo>
                <a:lnTo>
                  <a:pt x="149288" y="1080056"/>
                </a:lnTo>
                <a:lnTo>
                  <a:pt x="122434" y="1044915"/>
                </a:lnTo>
                <a:lnTo>
                  <a:pt x="97932" y="1007983"/>
                </a:lnTo>
                <a:lnTo>
                  <a:pt x="75893" y="969370"/>
                </a:lnTo>
                <a:lnTo>
                  <a:pt x="56430" y="929190"/>
                </a:lnTo>
                <a:lnTo>
                  <a:pt x="39654" y="887554"/>
                </a:lnTo>
                <a:lnTo>
                  <a:pt x="25677" y="844573"/>
                </a:lnTo>
                <a:lnTo>
                  <a:pt x="14611" y="800360"/>
                </a:lnTo>
                <a:lnTo>
                  <a:pt x="6568" y="755027"/>
                </a:lnTo>
                <a:lnTo>
                  <a:pt x="1660" y="708686"/>
                </a:lnTo>
                <a:lnTo>
                  <a:pt x="0" y="661448"/>
                </a:lnTo>
                <a:lnTo>
                  <a:pt x="1660" y="614210"/>
                </a:lnTo>
                <a:lnTo>
                  <a:pt x="6568" y="567868"/>
                </a:lnTo>
                <a:lnTo>
                  <a:pt x="14611" y="522535"/>
                </a:lnTo>
                <a:lnTo>
                  <a:pt x="25677" y="478322"/>
                </a:lnTo>
                <a:lnTo>
                  <a:pt x="39654" y="435342"/>
                </a:lnTo>
                <a:lnTo>
                  <a:pt x="56430" y="393705"/>
                </a:lnTo>
                <a:lnTo>
                  <a:pt x="75893" y="353525"/>
                </a:lnTo>
                <a:lnTo>
                  <a:pt x="97932" y="314913"/>
                </a:lnTo>
                <a:lnTo>
                  <a:pt x="122434" y="277980"/>
                </a:lnTo>
                <a:lnTo>
                  <a:pt x="149288" y="242840"/>
                </a:lnTo>
                <a:lnTo>
                  <a:pt x="178382" y="209603"/>
                </a:lnTo>
                <a:lnTo>
                  <a:pt x="209603" y="178382"/>
                </a:lnTo>
                <a:lnTo>
                  <a:pt x="242840" y="149288"/>
                </a:lnTo>
                <a:lnTo>
                  <a:pt x="277980" y="122434"/>
                </a:lnTo>
                <a:lnTo>
                  <a:pt x="314913" y="97932"/>
                </a:lnTo>
                <a:lnTo>
                  <a:pt x="353525" y="75893"/>
                </a:lnTo>
                <a:lnTo>
                  <a:pt x="393705" y="56430"/>
                </a:lnTo>
                <a:lnTo>
                  <a:pt x="435342" y="39654"/>
                </a:lnTo>
                <a:lnTo>
                  <a:pt x="478322" y="25677"/>
                </a:lnTo>
                <a:lnTo>
                  <a:pt x="522535" y="14611"/>
                </a:lnTo>
                <a:lnTo>
                  <a:pt x="567868" y="6568"/>
                </a:lnTo>
                <a:lnTo>
                  <a:pt x="614210" y="1660"/>
                </a:lnTo>
                <a:lnTo>
                  <a:pt x="661448" y="0"/>
                </a:lnTo>
                <a:lnTo>
                  <a:pt x="708686" y="1660"/>
                </a:lnTo>
                <a:lnTo>
                  <a:pt x="755027" y="6568"/>
                </a:lnTo>
                <a:lnTo>
                  <a:pt x="800360" y="14611"/>
                </a:lnTo>
                <a:lnTo>
                  <a:pt x="844573" y="25677"/>
                </a:lnTo>
                <a:lnTo>
                  <a:pt x="887554" y="39654"/>
                </a:lnTo>
                <a:lnTo>
                  <a:pt x="929190" y="56430"/>
                </a:lnTo>
                <a:lnTo>
                  <a:pt x="969370" y="75893"/>
                </a:lnTo>
                <a:lnTo>
                  <a:pt x="1007983" y="97932"/>
                </a:lnTo>
                <a:lnTo>
                  <a:pt x="1044915" y="122434"/>
                </a:lnTo>
                <a:lnTo>
                  <a:pt x="1080056" y="149288"/>
                </a:lnTo>
                <a:lnTo>
                  <a:pt x="1113293" y="178382"/>
                </a:lnTo>
                <a:lnTo>
                  <a:pt x="1144514" y="209603"/>
                </a:lnTo>
                <a:lnTo>
                  <a:pt x="1173607" y="242840"/>
                </a:lnTo>
                <a:lnTo>
                  <a:pt x="1200461" y="277980"/>
                </a:lnTo>
                <a:lnTo>
                  <a:pt x="1224963" y="314913"/>
                </a:lnTo>
                <a:lnTo>
                  <a:pt x="1247002" y="353525"/>
                </a:lnTo>
                <a:lnTo>
                  <a:pt x="1266466" y="393705"/>
                </a:lnTo>
                <a:lnTo>
                  <a:pt x="1283242" y="435342"/>
                </a:lnTo>
                <a:lnTo>
                  <a:pt x="1297219" y="478322"/>
                </a:lnTo>
                <a:lnTo>
                  <a:pt x="1308285" y="522535"/>
                </a:lnTo>
                <a:lnTo>
                  <a:pt x="1316327" y="567868"/>
                </a:lnTo>
                <a:lnTo>
                  <a:pt x="1321235" y="614210"/>
                </a:lnTo>
                <a:lnTo>
                  <a:pt x="1322896" y="661448"/>
                </a:lnTo>
                <a:lnTo>
                  <a:pt x="1321235" y="708686"/>
                </a:lnTo>
                <a:lnTo>
                  <a:pt x="1316327" y="755027"/>
                </a:lnTo>
                <a:lnTo>
                  <a:pt x="1308285" y="800360"/>
                </a:lnTo>
                <a:lnTo>
                  <a:pt x="1297219" y="844573"/>
                </a:lnTo>
                <a:lnTo>
                  <a:pt x="1283242" y="887554"/>
                </a:lnTo>
                <a:lnTo>
                  <a:pt x="1266466" y="929190"/>
                </a:lnTo>
                <a:lnTo>
                  <a:pt x="1247002" y="969370"/>
                </a:lnTo>
                <a:lnTo>
                  <a:pt x="1224963" y="1007983"/>
                </a:lnTo>
                <a:lnTo>
                  <a:pt x="1200461" y="1044915"/>
                </a:lnTo>
                <a:lnTo>
                  <a:pt x="1173607" y="1080056"/>
                </a:lnTo>
                <a:lnTo>
                  <a:pt x="1144514" y="1113293"/>
                </a:lnTo>
                <a:lnTo>
                  <a:pt x="1113293" y="1144514"/>
                </a:lnTo>
                <a:lnTo>
                  <a:pt x="1080056" y="1173607"/>
                </a:lnTo>
                <a:lnTo>
                  <a:pt x="1044915" y="1200461"/>
                </a:lnTo>
                <a:lnTo>
                  <a:pt x="1007983" y="1224963"/>
                </a:lnTo>
                <a:lnTo>
                  <a:pt x="969370" y="1247002"/>
                </a:lnTo>
                <a:lnTo>
                  <a:pt x="929190" y="1266466"/>
                </a:lnTo>
                <a:lnTo>
                  <a:pt x="887554" y="1283242"/>
                </a:lnTo>
                <a:lnTo>
                  <a:pt x="844573" y="1297219"/>
                </a:lnTo>
                <a:lnTo>
                  <a:pt x="800360" y="1308285"/>
                </a:lnTo>
                <a:lnTo>
                  <a:pt x="755027" y="1316327"/>
                </a:lnTo>
                <a:lnTo>
                  <a:pt x="708686" y="1321235"/>
                </a:lnTo>
                <a:lnTo>
                  <a:pt x="661448" y="13228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479664" y="8203843"/>
            <a:ext cx="919983" cy="9199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2787700" y="8638549"/>
            <a:ext cx="2424430" cy="0"/>
          </a:xfrm>
          <a:custGeom>
            <a:avLst/>
            <a:gdLst/>
            <a:ahLst/>
            <a:cxnLst/>
            <a:rect l="l" t="t" r="r" b="b"/>
            <a:pathLst>
              <a:path w="2424430">
                <a:moveTo>
                  <a:pt x="0" y="0"/>
                </a:moveTo>
                <a:lnTo>
                  <a:pt x="2424138" y="0"/>
                </a:lnTo>
              </a:path>
            </a:pathLst>
          </a:custGeom>
          <a:ln w="49320">
            <a:solidFill>
              <a:srgbClr val="325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5116449" y="8564569"/>
            <a:ext cx="95885" cy="147955"/>
          </a:xfrm>
          <a:custGeom>
            <a:avLst/>
            <a:gdLst/>
            <a:ahLst/>
            <a:cxnLst/>
            <a:rect l="l" t="t" r="r" b="b"/>
            <a:pathLst>
              <a:path w="95884" h="147954">
                <a:moveTo>
                  <a:pt x="0" y="0"/>
                </a:moveTo>
                <a:lnTo>
                  <a:pt x="95377" y="73980"/>
                </a:lnTo>
                <a:lnTo>
                  <a:pt x="0" y="147960"/>
                </a:lnTo>
              </a:path>
            </a:pathLst>
          </a:custGeom>
          <a:ln w="48167">
            <a:solidFill>
              <a:srgbClr val="325C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6747388" y="7782214"/>
            <a:ext cx="1685925" cy="1685925"/>
          </a:xfrm>
          <a:custGeom>
            <a:avLst/>
            <a:gdLst/>
            <a:ahLst/>
            <a:cxnLst/>
            <a:rect l="l" t="t" r="r" b="b"/>
            <a:pathLst>
              <a:path w="1685925" h="1685925">
                <a:moveTo>
                  <a:pt x="842962" y="1685925"/>
                </a:moveTo>
                <a:lnTo>
                  <a:pt x="795112" y="1684582"/>
                </a:lnTo>
                <a:lnTo>
                  <a:pt x="747965" y="1680602"/>
                </a:lnTo>
                <a:lnTo>
                  <a:pt x="701591" y="1674058"/>
                </a:lnTo>
                <a:lnTo>
                  <a:pt x="656061" y="1665023"/>
                </a:lnTo>
                <a:lnTo>
                  <a:pt x="611446" y="1653570"/>
                </a:lnTo>
                <a:lnTo>
                  <a:pt x="567818" y="1639771"/>
                </a:lnTo>
                <a:lnTo>
                  <a:pt x="525247" y="1623700"/>
                </a:lnTo>
                <a:lnTo>
                  <a:pt x="483804" y="1605431"/>
                </a:lnTo>
                <a:lnTo>
                  <a:pt x="443561" y="1585034"/>
                </a:lnTo>
                <a:lnTo>
                  <a:pt x="404588" y="1562585"/>
                </a:lnTo>
                <a:lnTo>
                  <a:pt x="366957" y="1538155"/>
                </a:lnTo>
                <a:lnTo>
                  <a:pt x="330739" y="1511818"/>
                </a:lnTo>
                <a:lnTo>
                  <a:pt x="296004" y="1483646"/>
                </a:lnTo>
                <a:lnTo>
                  <a:pt x="262824" y="1453713"/>
                </a:lnTo>
                <a:lnTo>
                  <a:pt x="231270" y="1422092"/>
                </a:lnTo>
                <a:lnTo>
                  <a:pt x="201412" y="1388855"/>
                </a:lnTo>
                <a:lnTo>
                  <a:pt x="173323" y="1354075"/>
                </a:lnTo>
                <a:lnTo>
                  <a:pt x="147072" y="1317826"/>
                </a:lnTo>
                <a:lnTo>
                  <a:pt x="122731" y="1280180"/>
                </a:lnTo>
                <a:lnTo>
                  <a:pt x="100371" y="1241211"/>
                </a:lnTo>
                <a:lnTo>
                  <a:pt x="80063" y="1200991"/>
                </a:lnTo>
                <a:lnTo>
                  <a:pt x="61879" y="1159593"/>
                </a:lnTo>
                <a:lnTo>
                  <a:pt x="45888" y="1117091"/>
                </a:lnTo>
                <a:lnTo>
                  <a:pt x="32163" y="1073556"/>
                </a:lnTo>
                <a:lnTo>
                  <a:pt x="20773" y="1029063"/>
                </a:lnTo>
                <a:lnTo>
                  <a:pt x="11791" y="983684"/>
                </a:lnTo>
                <a:lnTo>
                  <a:pt x="5288" y="937492"/>
                </a:lnTo>
                <a:lnTo>
                  <a:pt x="1333" y="890561"/>
                </a:lnTo>
                <a:lnTo>
                  <a:pt x="0" y="842962"/>
                </a:lnTo>
                <a:lnTo>
                  <a:pt x="1333" y="795363"/>
                </a:lnTo>
                <a:lnTo>
                  <a:pt x="5288" y="748432"/>
                </a:lnTo>
                <a:lnTo>
                  <a:pt x="11791" y="702240"/>
                </a:lnTo>
                <a:lnTo>
                  <a:pt x="20773" y="656861"/>
                </a:lnTo>
                <a:lnTo>
                  <a:pt x="32163" y="612368"/>
                </a:lnTo>
                <a:lnTo>
                  <a:pt x="45888" y="568833"/>
                </a:lnTo>
                <a:lnTo>
                  <a:pt x="61879" y="526331"/>
                </a:lnTo>
                <a:lnTo>
                  <a:pt x="80063" y="484933"/>
                </a:lnTo>
                <a:lnTo>
                  <a:pt x="100371" y="444713"/>
                </a:lnTo>
                <a:lnTo>
                  <a:pt x="122731" y="405744"/>
                </a:lnTo>
                <a:lnTo>
                  <a:pt x="147072" y="368098"/>
                </a:lnTo>
                <a:lnTo>
                  <a:pt x="173323" y="331849"/>
                </a:lnTo>
                <a:lnTo>
                  <a:pt x="201412" y="297069"/>
                </a:lnTo>
                <a:lnTo>
                  <a:pt x="231270" y="263832"/>
                </a:lnTo>
                <a:lnTo>
                  <a:pt x="262824" y="232211"/>
                </a:lnTo>
                <a:lnTo>
                  <a:pt x="296004" y="202278"/>
                </a:lnTo>
                <a:lnTo>
                  <a:pt x="330739" y="174106"/>
                </a:lnTo>
                <a:lnTo>
                  <a:pt x="366957" y="147769"/>
                </a:lnTo>
                <a:lnTo>
                  <a:pt x="404588" y="123339"/>
                </a:lnTo>
                <a:lnTo>
                  <a:pt x="443561" y="100890"/>
                </a:lnTo>
                <a:lnTo>
                  <a:pt x="483804" y="80493"/>
                </a:lnTo>
                <a:lnTo>
                  <a:pt x="525247" y="62224"/>
                </a:lnTo>
                <a:lnTo>
                  <a:pt x="567818" y="46153"/>
                </a:lnTo>
                <a:lnTo>
                  <a:pt x="611446" y="32355"/>
                </a:lnTo>
                <a:lnTo>
                  <a:pt x="656061" y="20901"/>
                </a:lnTo>
                <a:lnTo>
                  <a:pt x="701591" y="11866"/>
                </a:lnTo>
                <a:lnTo>
                  <a:pt x="747965" y="5322"/>
                </a:lnTo>
                <a:lnTo>
                  <a:pt x="795112" y="1342"/>
                </a:lnTo>
                <a:lnTo>
                  <a:pt x="842962" y="0"/>
                </a:lnTo>
                <a:lnTo>
                  <a:pt x="890918" y="1342"/>
                </a:lnTo>
                <a:lnTo>
                  <a:pt x="937959" y="5288"/>
                </a:lnTo>
                <a:lnTo>
                  <a:pt x="984333" y="11791"/>
                </a:lnTo>
                <a:lnTo>
                  <a:pt x="1029863" y="20773"/>
                </a:lnTo>
                <a:lnTo>
                  <a:pt x="1074478" y="32163"/>
                </a:lnTo>
                <a:lnTo>
                  <a:pt x="1118106" y="45888"/>
                </a:lnTo>
                <a:lnTo>
                  <a:pt x="1134469" y="52034"/>
                </a:lnTo>
                <a:lnTo>
                  <a:pt x="842962" y="52034"/>
                </a:lnTo>
                <a:lnTo>
                  <a:pt x="794753" y="53477"/>
                </a:lnTo>
                <a:lnTo>
                  <a:pt x="747311" y="57749"/>
                </a:lnTo>
                <a:lnTo>
                  <a:pt x="700719" y="64768"/>
                </a:lnTo>
                <a:lnTo>
                  <a:pt x="655061" y="74452"/>
                </a:lnTo>
                <a:lnTo>
                  <a:pt x="610417" y="86719"/>
                </a:lnTo>
                <a:lnTo>
                  <a:pt x="566871" y="101485"/>
                </a:lnTo>
                <a:lnTo>
                  <a:pt x="524505" y="118669"/>
                </a:lnTo>
                <a:lnTo>
                  <a:pt x="483402" y="138187"/>
                </a:lnTo>
                <a:lnTo>
                  <a:pt x="443644" y="159958"/>
                </a:lnTo>
                <a:lnTo>
                  <a:pt x="405313" y="183899"/>
                </a:lnTo>
                <a:lnTo>
                  <a:pt x="368492" y="209927"/>
                </a:lnTo>
                <a:lnTo>
                  <a:pt x="333264" y="237960"/>
                </a:lnTo>
                <a:lnTo>
                  <a:pt x="299711" y="267916"/>
                </a:lnTo>
                <a:lnTo>
                  <a:pt x="267916" y="299711"/>
                </a:lnTo>
                <a:lnTo>
                  <a:pt x="237960" y="333264"/>
                </a:lnTo>
                <a:lnTo>
                  <a:pt x="209927" y="368492"/>
                </a:lnTo>
                <a:lnTo>
                  <a:pt x="183899" y="405313"/>
                </a:lnTo>
                <a:lnTo>
                  <a:pt x="159958" y="443644"/>
                </a:lnTo>
                <a:lnTo>
                  <a:pt x="138187" y="483402"/>
                </a:lnTo>
                <a:lnTo>
                  <a:pt x="118669" y="524505"/>
                </a:lnTo>
                <a:lnTo>
                  <a:pt x="101485" y="566871"/>
                </a:lnTo>
                <a:lnTo>
                  <a:pt x="86719" y="610417"/>
                </a:lnTo>
                <a:lnTo>
                  <a:pt x="74452" y="655061"/>
                </a:lnTo>
                <a:lnTo>
                  <a:pt x="64768" y="700719"/>
                </a:lnTo>
                <a:lnTo>
                  <a:pt x="57749" y="747311"/>
                </a:lnTo>
                <a:lnTo>
                  <a:pt x="53477" y="794753"/>
                </a:lnTo>
                <a:lnTo>
                  <a:pt x="52034" y="842962"/>
                </a:lnTo>
                <a:lnTo>
                  <a:pt x="53477" y="891171"/>
                </a:lnTo>
                <a:lnTo>
                  <a:pt x="57749" y="938613"/>
                </a:lnTo>
                <a:lnTo>
                  <a:pt x="64768" y="985205"/>
                </a:lnTo>
                <a:lnTo>
                  <a:pt x="74452" y="1030863"/>
                </a:lnTo>
                <a:lnTo>
                  <a:pt x="86719" y="1075507"/>
                </a:lnTo>
                <a:lnTo>
                  <a:pt x="101485" y="1119053"/>
                </a:lnTo>
                <a:lnTo>
                  <a:pt x="118669" y="1161419"/>
                </a:lnTo>
                <a:lnTo>
                  <a:pt x="138187" y="1202522"/>
                </a:lnTo>
                <a:lnTo>
                  <a:pt x="160010" y="1242363"/>
                </a:lnTo>
                <a:lnTo>
                  <a:pt x="183899" y="1280611"/>
                </a:lnTo>
                <a:lnTo>
                  <a:pt x="209927" y="1317432"/>
                </a:lnTo>
                <a:lnTo>
                  <a:pt x="237960" y="1352660"/>
                </a:lnTo>
                <a:lnTo>
                  <a:pt x="267916" y="1386213"/>
                </a:lnTo>
                <a:lnTo>
                  <a:pt x="299711" y="1418008"/>
                </a:lnTo>
                <a:lnTo>
                  <a:pt x="333264" y="1447964"/>
                </a:lnTo>
                <a:lnTo>
                  <a:pt x="368492" y="1475997"/>
                </a:lnTo>
                <a:lnTo>
                  <a:pt x="405313" y="1502025"/>
                </a:lnTo>
                <a:lnTo>
                  <a:pt x="443644" y="1525966"/>
                </a:lnTo>
                <a:lnTo>
                  <a:pt x="483402" y="1547737"/>
                </a:lnTo>
                <a:lnTo>
                  <a:pt x="524505" y="1567255"/>
                </a:lnTo>
                <a:lnTo>
                  <a:pt x="566871" y="1584439"/>
                </a:lnTo>
                <a:lnTo>
                  <a:pt x="610417" y="1599205"/>
                </a:lnTo>
                <a:lnTo>
                  <a:pt x="655061" y="1611472"/>
                </a:lnTo>
                <a:lnTo>
                  <a:pt x="700719" y="1621156"/>
                </a:lnTo>
                <a:lnTo>
                  <a:pt x="747311" y="1628175"/>
                </a:lnTo>
                <a:lnTo>
                  <a:pt x="794753" y="1632447"/>
                </a:lnTo>
                <a:lnTo>
                  <a:pt x="842962" y="1633890"/>
                </a:lnTo>
                <a:lnTo>
                  <a:pt x="1133427" y="1633890"/>
                </a:lnTo>
                <a:lnTo>
                  <a:pt x="1117091" y="1640036"/>
                </a:lnTo>
                <a:lnTo>
                  <a:pt x="1073556" y="1653762"/>
                </a:lnTo>
                <a:lnTo>
                  <a:pt x="1029063" y="1665151"/>
                </a:lnTo>
                <a:lnTo>
                  <a:pt x="983684" y="1674133"/>
                </a:lnTo>
                <a:lnTo>
                  <a:pt x="937492" y="1680636"/>
                </a:lnTo>
                <a:lnTo>
                  <a:pt x="890561" y="1684591"/>
                </a:lnTo>
                <a:lnTo>
                  <a:pt x="842962" y="1685925"/>
                </a:lnTo>
                <a:close/>
              </a:path>
              <a:path w="1685925" h="1685925">
                <a:moveTo>
                  <a:pt x="1133427" y="1633890"/>
                </a:moveTo>
                <a:lnTo>
                  <a:pt x="842962" y="1633890"/>
                </a:lnTo>
                <a:lnTo>
                  <a:pt x="891171" y="1632447"/>
                </a:lnTo>
                <a:lnTo>
                  <a:pt x="938613" y="1628175"/>
                </a:lnTo>
                <a:lnTo>
                  <a:pt x="985205" y="1621156"/>
                </a:lnTo>
                <a:lnTo>
                  <a:pt x="1030863" y="1611472"/>
                </a:lnTo>
                <a:lnTo>
                  <a:pt x="1075507" y="1599205"/>
                </a:lnTo>
                <a:lnTo>
                  <a:pt x="1119053" y="1584439"/>
                </a:lnTo>
                <a:lnTo>
                  <a:pt x="1161419" y="1567255"/>
                </a:lnTo>
                <a:lnTo>
                  <a:pt x="1202522" y="1547737"/>
                </a:lnTo>
                <a:lnTo>
                  <a:pt x="1242280" y="1525966"/>
                </a:lnTo>
                <a:lnTo>
                  <a:pt x="1280611" y="1502025"/>
                </a:lnTo>
                <a:lnTo>
                  <a:pt x="1317432" y="1475997"/>
                </a:lnTo>
                <a:lnTo>
                  <a:pt x="1352660" y="1447964"/>
                </a:lnTo>
                <a:lnTo>
                  <a:pt x="1386213" y="1418008"/>
                </a:lnTo>
                <a:lnTo>
                  <a:pt x="1418008" y="1386213"/>
                </a:lnTo>
                <a:lnTo>
                  <a:pt x="1447964" y="1352660"/>
                </a:lnTo>
                <a:lnTo>
                  <a:pt x="1475997" y="1317432"/>
                </a:lnTo>
                <a:lnTo>
                  <a:pt x="1502025" y="1280611"/>
                </a:lnTo>
                <a:lnTo>
                  <a:pt x="1525966" y="1242280"/>
                </a:lnTo>
                <a:lnTo>
                  <a:pt x="1547737" y="1202522"/>
                </a:lnTo>
                <a:lnTo>
                  <a:pt x="1567255" y="1161419"/>
                </a:lnTo>
                <a:lnTo>
                  <a:pt x="1584439" y="1119053"/>
                </a:lnTo>
                <a:lnTo>
                  <a:pt x="1599205" y="1075507"/>
                </a:lnTo>
                <a:lnTo>
                  <a:pt x="1611472" y="1030863"/>
                </a:lnTo>
                <a:lnTo>
                  <a:pt x="1621156" y="985205"/>
                </a:lnTo>
                <a:lnTo>
                  <a:pt x="1628175" y="938613"/>
                </a:lnTo>
                <a:lnTo>
                  <a:pt x="1632447" y="891171"/>
                </a:lnTo>
                <a:lnTo>
                  <a:pt x="1633890" y="842962"/>
                </a:lnTo>
                <a:lnTo>
                  <a:pt x="1632437" y="794753"/>
                </a:lnTo>
                <a:lnTo>
                  <a:pt x="1628136" y="747311"/>
                </a:lnTo>
                <a:lnTo>
                  <a:pt x="1621070" y="700719"/>
                </a:lnTo>
                <a:lnTo>
                  <a:pt x="1611326" y="655061"/>
                </a:lnTo>
                <a:lnTo>
                  <a:pt x="1598987" y="610417"/>
                </a:lnTo>
                <a:lnTo>
                  <a:pt x="1584139" y="566871"/>
                </a:lnTo>
                <a:lnTo>
                  <a:pt x="1566867" y="524505"/>
                </a:lnTo>
                <a:lnTo>
                  <a:pt x="1547255" y="483402"/>
                </a:lnTo>
                <a:lnTo>
                  <a:pt x="1525336" y="443561"/>
                </a:lnTo>
                <a:lnTo>
                  <a:pt x="1501351" y="405313"/>
                </a:lnTo>
                <a:lnTo>
                  <a:pt x="1475229" y="368492"/>
                </a:lnTo>
                <a:lnTo>
                  <a:pt x="1447107" y="333264"/>
                </a:lnTo>
                <a:lnTo>
                  <a:pt x="1417070" y="299711"/>
                </a:lnTo>
                <a:lnTo>
                  <a:pt x="1385202" y="267916"/>
                </a:lnTo>
                <a:lnTo>
                  <a:pt x="1351589" y="237960"/>
                </a:lnTo>
                <a:lnTo>
                  <a:pt x="1316315" y="209927"/>
                </a:lnTo>
                <a:lnTo>
                  <a:pt x="1279465" y="183899"/>
                </a:lnTo>
                <a:lnTo>
                  <a:pt x="1241124" y="159958"/>
                </a:lnTo>
                <a:lnTo>
                  <a:pt x="1201377" y="138187"/>
                </a:lnTo>
                <a:lnTo>
                  <a:pt x="1160309" y="118669"/>
                </a:lnTo>
                <a:lnTo>
                  <a:pt x="1118004" y="101485"/>
                </a:lnTo>
                <a:lnTo>
                  <a:pt x="1074547" y="86719"/>
                </a:lnTo>
                <a:lnTo>
                  <a:pt x="1030024" y="74452"/>
                </a:lnTo>
                <a:lnTo>
                  <a:pt x="984519" y="64768"/>
                </a:lnTo>
                <a:lnTo>
                  <a:pt x="938117" y="57749"/>
                </a:lnTo>
                <a:lnTo>
                  <a:pt x="890903" y="53477"/>
                </a:lnTo>
                <a:lnTo>
                  <a:pt x="842962" y="52034"/>
                </a:lnTo>
                <a:lnTo>
                  <a:pt x="1134469" y="52034"/>
                </a:lnTo>
                <a:lnTo>
                  <a:pt x="1202120" y="80063"/>
                </a:lnTo>
                <a:lnTo>
                  <a:pt x="1242363" y="100371"/>
                </a:lnTo>
                <a:lnTo>
                  <a:pt x="1281336" y="122731"/>
                </a:lnTo>
                <a:lnTo>
                  <a:pt x="1318967" y="147072"/>
                </a:lnTo>
                <a:lnTo>
                  <a:pt x="1355185" y="173323"/>
                </a:lnTo>
                <a:lnTo>
                  <a:pt x="1389920" y="201412"/>
                </a:lnTo>
                <a:lnTo>
                  <a:pt x="1423100" y="231270"/>
                </a:lnTo>
                <a:lnTo>
                  <a:pt x="1454654" y="262824"/>
                </a:lnTo>
                <a:lnTo>
                  <a:pt x="1484512" y="296004"/>
                </a:lnTo>
                <a:lnTo>
                  <a:pt x="1512601" y="330739"/>
                </a:lnTo>
                <a:lnTo>
                  <a:pt x="1538852" y="366957"/>
                </a:lnTo>
                <a:lnTo>
                  <a:pt x="1563193" y="404588"/>
                </a:lnTo>
                <a:lnTo>
                  <a:pt x="1585595" y="443644"/>
                </a:lnTo>
                <a:lnTo>
                  <a:pt x="1605861" y="483804"/>
                </a:lnTo>
                <a:lnTo>
                  <a:pt x="1624045" y="525247"/>
                </a:lnTo>
                <a:lnTo>
                  <a:pt x="1640036" y="567818"/>
                </a:lnTo>
                <a:lnTo>
                  <a:pt x="1653762" y="611446"/>
                </a:lnTo>
                <a:lnTo>
                  <a:pt x="1665151" y="656061"/>
                </a:lnTo>
                <a:lnTo>
                  <a:pt x="1674133" y="701591"/>
                </a:lnTo>
                <a:lnTo>
                  <a:pt x="1680636" y="747965"/>
                </a:lnTo>
                <a:lnTo>
                  <a:pt x="1684560" y="794753"/>
                </a:lnTo>
                <a:lnTo>
                  <a:pt x="1685925" y="842962"/>
                </a:lnTo>
                <a:lnTo>
                  <a:pt x="1684589" y="890561"/>
                </a:lnTo>
                <a:lnTo>
                  <a:pt x="1680602" y="937959"/>
                </a:lnTo>
                <a:lnTo>
                  <a:pt x="1674058" y="984333"/>
                </a:lnTo>
                <a:lnTo>
                  <a:pt x="1665023" y="1029863"/>
                </a:lnTo>
                <a:lnTo>
                  <a:pt x="1653570" y="1074478"/>
                </a:lnTo>
                <a:lnTo>
                  <a:pt x="1639771" y="1118106"/>
                </a:lnTo>
                <a:lnTo>
                  <a:pt x="1623700" y="1160677"/>
                </a:lnTo>
                <a:lnTo>
                  <a:pt x="1605431" y="1202120"/>
                </a:lnTo>
                <a:lnTo>
                  <a:pt x="1585034" y="1242363"/>
                </a:lnTo>
                <a:lnTo>
                  <a:pt x="1562585" y="1281336"/>
                </a:lnTo>
                <a:lnTo>
                  <a:pt x="1538155" y="1318967"/>
                </a:lnTo>
                <a:lnTo>
                  <a:pt x="1511818" y="1355185"/>
                </a:lnTo>
                <a:lnTo>
                  <a:pt x="1483646" y="1389920"/>
                </a:lnTo>
                <a:lnTo>
                  <a:pt x="1453713" y="1423100"/>
                </a:lnTo>
                <a:lnTo>
                  <a:pt x="1422092" y="1454654"/>
                </a:lnTo>
                <a:lnTo>
                  <a:pt x="1388855" y="1484512"/>
                </a:lnTo>
                <a:lnTo>
                  <a:pt x="1354075" y="1512601"/>
                </a:lnTo>
                <a:lnTo>
                  <a:pt x="1317826" y="1538852"/>
                </a:lnTo>
                <a:lnTo>
                  <a:pt x="1280180" y="1563193"/>
                </a:lnTo>
                <a:lnTo>
                  <a:pt x="1241211" y="1585553"/>
                </a:lnTo>
                <a:lnTo>
                  <a:pt x="1200991" y="1605861"/>
                </a:lnTo>
                <a:lnTo>
                  <a:pt x="1159593" y="1624045"/>
                </a:lnTo>
                <a:lnTo>
                  <a:pt x="1133427" y="1633890"/>
                </a:lnTo>
                <a:close/>
              </a:path>
            </a:pathLst>
          </a:custGeom>
          <a:solidFill>
            <a:srgbClr val="EB2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91399" y="682359"/>
            <a:ext cx="8105201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1B266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7F7F7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spc="-114" dirty="0"/>
              <a:t>‹N°›</a:t>
            </a:fld>
            <a:endParaRPr spc="-114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72D5F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7F7F7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spc="-114" dirty="0"/>
              <a:t>‹N°›</a:t>
            </a:fld>
            <a:endParaRPr spc="-114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72D5F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2529" y="3242662"/>
            <a:ext cx="6243320" cy="562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287467" y="3385314"/>
            <a:ext cx="7454265" cy="6356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D1405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7F7F7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spc="-114" dirty="0"/>
              <a:t>‹N°›</a:t>
            </a:fld>
            <a:endParaRPr spc="-114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9921" y="534036"/>
            <a:ext cx="1657349" cy="131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14754" y="475682"/>
            <a:ext cx="1647824" cy="1314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72D5F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7F7F7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spc="-114" dirty="0"/>
              <a:t>‹N°›</a:t>
            </a:fld>
            <a:endParaRPr spc="-114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32905" y="1"/>
            <a:ext cx="14155419" cy="10287000"/>
          </a:xfrm>
          <a:custGeom>
            <a:avLst/>
            <a:gdLst/>
            <a:ahLst/>
            <a:cxnLst/>
            <a:rect l="l" t="t" r="r" b="b"/>
            <a:pathLst>
              <a:path w="14155419" h="10287000">
                <a:moveTo>
                  <a:pt x="0" y="10287000"/>
                </a:moveTo>
                <a:lnTo>
                  <a:pt x="14155094" y="10287000"/>
                </a:lnTo>
                <a:lnTo>
                  <a:pt x="14155094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26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4656" y="2070896"/>
            <a:ext cx="134870" cy="134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55481" y="7299776"/>
            <a:ext cx="172708" cy="17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736360" y="882639"/>
            <a:ext cx="172708" cy="172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083530" y="9271786"/>
            <a:ext cx="134870" cy="134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272646" y="2657380"/>
            <a:ext cx="134870" cy="134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815541" y="5237469"/>
            <a:ext cx="172708" cy="17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1625" y="2407602"/>
            <a:ext cx="134870" cy="1348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1"/>
            <a:ext cx="4133215" cy="10287000"/>
          </a:xfrm>
          <a:custGeom>
            <a:avLst/>
            <a:gdLst/>
            <a:ahLst/>
            <a:cxnLst/>
            <a:rect l="l" t="t" r="r" b="b"/>
            <a:pathLst>
              <a:path w="4133215" h="10287000">
                <a:moveTo>
                  <a:pt x="0" y="10286998"/>
                </a:moveTo>
                <a:lnTo>
                  <a:pt x="0" y="0"/>
                </a:lnTo>
                <a:lnTo>
                  <a:pt x="4132905" y="0"/>
                </a:lnTo>
                <a:lnTo>
                  <a:pt x="4132905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788042" y="631615"/>
            <a:ext cx="1757379" cy="17573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340901" y="618819"/>
            <a:ext cx="1757354" cy="17573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3779428" y="3069646"/>
            <a:ext cx="1757378" cy="1757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788042" y="5499932"/>
            <a:ext cx="1757379" cy="1757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740402" y="7930255"/>
            <a:ext cx="1757379" cy="17573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14754" y="475682"/>
            <a:ext cx="1647824" cy="13144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401440" y="6905188"/>
            <a:ext cx="887094" cy="1132205"/>
          </a:xfrm>
          <a:custGeom>
            <a:avLst/>
            <a:gdLst/>
            <a:ahLst/>
            <a:cxnLst/>
            <a:rect l="l" t="t" r="r" b="b"/>
            <a:pathLst>
              <a:path w="887094" h="1132204">
                <a:moveTo>
                  <a:pt x="206598" y="1131881"/>
                </a:moveTo>
                <a:lnTo>
                  <a:pt x="0" y="0"/>
                </a:lnTo>
                <a:lnTo>
                  <a:pt x="886559" y="437054"/>
                </a:lnTo>
                <a:lnTo>
                  <a:pt x="886559" y="782867"/>
                </a:lnTo>
                <a:lnTo>
                  <a:pt x="206598" y="1131881"/>
                </a:lnTo>
                <a:close/>
              </a:path>
            </a:pathLst>
          </a:custGeom>
          <a:solidFill>
            <a:srgbClr val="312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133367" y="9411766"/>
            <a:ext cx="857250" cy="857250"/>
          </a:xfrm>
          <a:custGeom>
            <a:avLst/>
            <a:gdLst/>
            <a:ahLst/>
            <a:cxnLst/>
            <a:rect l="l" t="t" r="r" b="b"/>
            <a:pathLst>
              <a:path w="857250" h="857250">
                <a:moveTo>
                  <a:pt x="0" y="857250"/>
                </a:moveTo>
                <a:lnTo>
                  <a:pt x="0" y="0"/>
                </a:lnTo>
                <a:lnTo>
                  <a:pt x="48645" y="1357"/>
                </a:lnTo>
                <a:lnTo>
                  <a:pt x="96578" y="5380"/>
                </a:lnTo>
                <a:lnTo>
                  <a:pt x="143727" y="11997"/>
                </a:lnTo>
                <a:lnTo>
                  <a:pt x="190019" y="21134"/>
                </a:lnTo>
                <a:lnTo>
                  <a:pt x="235382" y="32721"/>
                </a:lnTo>
                <a:lnTo>
                  <a:pt x="279744" y="46683"/>
                </a:lnTo>
                <a:lnTo>
                  <a:pt x="323032" y="62950"/>
                </a:lnTo>
                <a:lnTo>
                  <a:pt x="365174" y="81448"/>
                </a:lnTo>
                <a:lnTo>
                  <a:pt x="406098" y="102105"/>
                </a:lnTo>
                <a:lnTo>
                  <a:pt x="445731" y="124850"/>
                </a:lnTo>
                <a:lnTo>
                  <a:pt x="484000" y="149609"/>
                </a:lnTo>
                <a:lnTo>
                  <a:pt x="520834" y="176309"/>
                </a:lnTo>
                <a:lnTo>
                  <a:pt x="556160" y="204880"/>
                </a:lnTo>
                <a:lnTo>
                  <a:pt x="589906" y="235248"/>
                </a:lnTo>
                <a:lnTo>
                  <a:pt x="621999" y="267341"/>
                </a:lnTo>
                <a:lnTo>
                  <a:pt x="652367" y="301087"/>
                </a:lnTo>
                <a:lnTo>
                  <a:pt x="680937" y="336413"/>
                </a:lnTo>
                <a:lnTo>
                  <a:pt x="707638" y="373247"/>
                </a:lnTo>
                <a:lnTo>
                  <a:pt x="732397" y="411517"/>
                </a:lnTo>
                <a:lnTo>
                  <a:pt x="755141" y="451150"/>
                </a:lnTo>
                <a:lnTo>
                  <a:pt x="775798" y="492074"/>
                </a:lnTo>
                <a:lnTo>
                  <a:pt x="794296" y="534216"/>
                </a:lnTo>
                <a:lnTo>
                  <a:pt x="810562" y="577504"/>
                </a:lnTo>
                <a:lnTo>
                  <a:pt x="824525" y="621866"/>
                </a:lnTo>
                <a:lnTo>
                  <a:pt x="836111" y="667229"/>
                </a:lnTo>
                <a:lnTo>
                  <a:pt x="845248" y="713522"/>
                </a:lnTo>
                <a:lnTo>
                  <a:pt x="851865" y="760671"/>
                </a:lnTo>
                <a:lnTo>
                  <a:pt x="855887" y="808604"/>
                </a:lnTo>
                <a:lnTo>
                  <a:pt x="857244" y="857250"/>
                </a:lnTo>
                <a:lnTo>
                  <a:pt x="0" y="857250"/>
                </a:lnTo>
                <a:close/>
              </a:path>
            </a:pathLst>
          </a:custGeom>
          <a:solidFill>
            <a:srgbClr val="1B2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313929" y="6201117"/>
            <a:ext cx="1334135" cy="904240"/>
          </a:xfrm>
          <a:custGeom>
            <a:avLst/>
            <a:gdLst/>
            <a:ahLst/>
            <a:cxnLst/>
            <a:rect l="l" t="t" r="r" b="b"/>
            <a:pathLst>
              <a:path w="1334135" h="904240">
                <a:moveTo>
                  <a:pt x="329768" y="275704"/>
                </a:moveTo>
                <a:lnTo>
                  <a:pt x="329463" y="212953"/>
                </a:lnTo>
                <a:lnTo>
                  <a:pt x="326999" y="173850"/>
                </a:lnTo>
                <a:lnTo>
                  <a:pt x="300342" y="143433"/>
                </a:lnTo>
                <a:lnTo>
                  <a:pt x="232778" y="139636"/>
                </a:lnTo>
                <a:lnTo>
                  <a:pt x="221234" y="139484"/>
                </a:lnTo>
                <a:lnTo>
                  <a:pt x="214922" y="139268"/>
                </a:lnTo>
                <a:lnTo>
                  <a:pt x="212877" y="138950"/>
                </a:lnTo>
                <a:lnTo>
                  <a:pt x="212394" y="138214"/>
                </a:lnTo>
                <a:lnTo>
                  <a:pt x="212267" y="119926"/>
                </a:lnTo>
                <a:lnTo>
                  <a:pt x="212750" y="118643"/>
                </a:lnTo>
                <a:lnTo>
                  <a:pt x="212953" y="118173"/>
                </a:lnTo>
                <a:lnTo>
                  <a:pt x="214337" y="117157"/>
                </a:lnTo>
                <a:lnTo>
                  <a:pt x="215836" y="116408"/>
                </a:lnTo>
                <a:lnTo>
                  <a:pt x="227203" y="108851"/>
                </a:lnTo>
                <a:lnTo>
                  <a:pt x="248094" y="73406"/>
                </a:lnTo>
                <a:lnTo>
                  <a:pt x="249148" y="66865"/>
                </a:lnTo>
                <a:lnTo>
                  <a:pt x="248653" y="50330"/>
                </a:lnTo>
                <a:lnTo>
                  <a:pt x="230047" y="16865"/>
                </a:lnTo>
                <a:lnTo>
                  <a:pt x="184772" y="0"/>
                </a:lnTo>
                <a:lnTo>
                  <a:pt x="180454" y="63"/>
                </a:lnTo>
                <a:lnTo>
                  <a:pt x="145186" y="16738"/>
                </a:lnTo>
                <a:lnTo>
                  <a:pt x="126123" y="55892"/>
                </a:lnTo>
                <a:lnTo>
                  <a:pt x="127203" y="74523"/>
                </a:lnTo>
                <a:lnTo>
                  <a:pt x="133451" y="91389"/>
                </a:lnTo>
                <a:lnTo>
                  <a:pt x="144411" y="105689"/>
                </a:lnTo>
                <a:lnTo>
                  <a:pt x="159613" y="116586"/>
                </a:lnTo>
                <a:lnTo>
                  <a:pt x="162394" y="118008"/>
                </a:lnTo>
                <a:lnTo>
                  <a:pt x="162293" y="128752"/>
                </a:lnTo>
                <a:lnTo>
                  <a:pt x="162140" y="139446"/>
                </a:lnTo>
                <a:lnTo>
                  <a:pt x="104165" y="140004"/>
                </a:lnTo>
                <a:lnTo>
                  <a:pt x="92430" y="140233"/>
                </a:lnTo>
                <a:lnTo>
                  <a:pt x="56591" y="158661"/>
                </a:lnTo>
                <a:lnTo>
                  <a:pt x="45758" y="195834"/>
                </a:lnTo>
                <a:lnTo>
                  <a:pt x="45567" y="274040"/>
                </a:lnTo>
                <a:lnTo>
                  <a:pt x="45567" y="330949"/>
                </a:lnTo>
                <a:lnTo>
                  <a:pt x="46812" y="370039"/>
                </a:lnTo>
                <a:lnTo>
                  <a:pt x="68834" y="388543"/>
                </a:lnTo>
                <a:lnTo>
                  <a:pt x="79438" y="387731"/>
                </a:lnTo>
                <a:lnTo>
                  <a:pt x="98564" y="344754"/>
                </a:lnTo>
                <a:lnTo>
                  <a:pt x="98920" y="245325"/>
                </a:lnTo>
                <a:lnTo>
                  <a:pt x="113030" y="244983"/>
                </a:lnTo>
                <a:lnTo>
                  <a:pt x="113271" y="452831"/>
                </a:lnTo>
                <a:lnTo>
                  <a:pt x="113398" y="544195"/>
                </a:lnTo>
                <a:lnTo>
                  <a:pt x="113576" y="609650"/>
                </a:lnTo>
                <a:lnTo>
                  <a:pt x="113779" y="649389"/>
                </a:lnTo>
                <a:lnTo>
                  <a:pt x="125336" y="679272"/>
                </a:lnTo>
                <a:lnTo>
                  <a:pt x="130136" y="681710"/>
                </a:lnTo>
                <a:lnTo>
                  <a:pt x="133172" y="682078"/>
                </a:lnTo>
                <a:lnTo>
                  <a:pt x="157607" y="682053"/>
                </a:lnTo>
                <a:lnTo>
                  <a:pt x="160261" y="681888"/>
                </a:lnTo>
                <a:lnTo>
                  <a:pt x="163398" y="681037"/>
                </a:lnTo>
                <a:lnTo>
                  <a:pt x="170319" y="679221"/>
                </a:lnTo>
                <a:lnTo>
                  <a:pt x="175856" y="674331"/>
                </a:lnTo>
                <a:lnTo>
                  <a:pt x="178612" y="667677"/>
                </a:lnTo>
                <a:lnTo>
                  <a:pt x="179781" y="664756"/>
                </a:lnTo>
                <a:lnTo>
                  <a:pt x="179819" y="470217"/>
                </a:lnTo>
                <a:lnTo>
                  <a:pt x="179908" y="430123"/>
                </a:lnTo>
                <a:lnTo>
                  <a:pt x="193268" y="402869"/>
                </a:lnTo>
                <a:lnTo>
                  <a:pt x="195186" y="403021"/>
                </a:lnTo>
                <a:lnTo>
                  <a:pt x="196367" y="474421"/>
                </a:lnTo>
                <a:lnTo>
                  <a:pt x="196811" y="665797"/>
                </a:lnTo>
                <a:lnTo>
                  <a:pt x="201561" y="675360"/>
                </a:lnTo>
                <a:lnTo>
                  <a:pt x="207746" y="680186"/>
                </a:lnTo>
                <a:lnTo>
                  <a:pt x="214617" y="681456"/>
                </a:lnTo>
                <a:lnTo>
                  <a:pt x="220865" y="681926"/>
                </a:lnTo>
                <a:lnTo>
                  <a:pt x="230263" y="682002"/>
                </a:lnTo>
                <a:lnTo>
                  <a:pt x="239560" y="681710"/>
                </a:lnTo>
                <a:lnTo>
                  <a:pt x="262470" y="619252"/>
                </a:lnTo>
                <a:lnTo>
                  <a:pt x="262509" y="554837"/>
                </a:lnTo>
                <a:lnTo>
                  <a:pt x="262356" y="373418"/>
                </a:lnTo>
                <a:lnTo>
                  <a:pt x="262356" y="307073"/>
                </a:lnTo>
                <a:lnTo>
                  <a:pt x="262432" y="262140"/>
                </a:lnTo>
                <a:lnTo>
                  <a:pt x="262559" y="245452"/>
                </a:lnTo>
                <a:lnTo>
                  <a:pt x="262826" y="245033"/>
                </a:lnTo>
                <a:lnTo>
                  <a:pt x="265010" y="244868"/>
                </a:lnTo>
                <a:lnTo>
                  <a:pt x="276720" y="245122"/>
                </a:lnTo>
                <a:lnTo>
                  <a:pt x="277393" y="369011"/>
                </a:lnTo>
                <a:lnTo>
                  <a:pt x="283044" y="380593"/>
                </a:lnTo>
                <a:lnTo>
                  <a:pt x="289915" y="386270"/>
                </a:lnTo>
                <a:lnTo>
                  <a:pt x="297167" y="387858"/>
                </a:lnTo>
                <a:lnTo>
                  <a:pt x="300405" y="388607"/>
                </a:lnTo>
                <a:lnTo>
                  <a:pt x="329717" y="338099"/>
                </a:lnTo>
                <a:lnTo>
                  <a:pt x="329768" y="275704"/>
                </a:lnTo>
                <a:close/>
              </a:path>
              <a:path w="1334135" h="904240">
                <a:moveTo>
                  <a:pt x="784377" y="904214"/>
                </a:moveTo>
                <a:lnTo>
                  <a:pt x="666775" y="728027"/>
                </a:lnTo>
                <a:lnTo>
                  <a:pt x="549186" y="904214"/>
                </a:lnTo>
                <a:lnTo>
                  <a:pt x="784377" y="904214"/>
                </a:lnTo>
                <a:close/>
              </a:path>
              <a:path w="1334135" h="904240">
                <a:moveTo>
                  <a:pt x="1311490" y="341769"/>
                </a:moveTo>
                <a:lnTo>
                  <a:pt x="1310005" y="334149"/>
                </a:lnTo>
                <a:lnTo>
                  <a:pt x="1309281" y="331609"/>
                </a:lnTo>
                <a:lnTo>
                  <a:pt x="1308188" y="329069"/>
                </a:lnTo>
                <a:lnTo>
                  <a:pt x="1306931" y="323989"/>
                </a:lnTo>
                <a:lnTo>
                  <a:pt x="1305991" y="321449"/>
                </a:lnTo>
                <a:lnTo>
                  <a:pt x="1304963" y="317639"/>
                </a:lnTo>
                <a:lnTo>
                  <a:pt x="1301940" y="308749"/>
                </a:lnTo>
                <a:lnTo>
                  <a:pt x="1300695" y="303669"/>
                </a:lnTo>
                <a:lnTo>
                  <a:pt x="1300010" y="302399"/>
                </a:lnTo>
                <a:lnTo>
                  <a:pt x="1296885" y="292239"/>
                </a:lnTo>
                <a:lnTo>
                  <a:pt x="1295844" y="288429"/>
                </a:lnTo>
                <a:lnTo>
                  <a:pt x="1294282" y="283349"/>
                </a:lnTo>
                <a:lnTo>
                  <a:pt x="1293876" y="282079"/>
                </a:lnTo>
                <a:lnTo>
                  <a:pt x="1293355" y="280809"/>
                </a:lnTo>
                <a:lnTo>
                  <a:pt x="1291628" y="275729"/>
                </a:lnTo>
                <a:lnTo>
                  <a:pt x="1285824" y="256679"/>
                </a:lnTo>
                <a:lnTo>
                  <a:pt x="1283982" y="250329"/>
                </a:lnTo>
                <a:lnTo>
                  <a:pt x="1283411" y="249059"/>
                </a:lnTo>
                <a:lnTo>
                  <a:pt x="1278356" y="232549"/>
                </a:lnTo>
                <a:lnTo>
                  <a:pt x="1275549" y="223659"/>
                </a:lnTo>
                <a:lnTo>
                  <a:pt x="1272425" y="213499"/>
                </a:lnTo>
                <a:lnTo>
                  <a:pt x="1270342" y="205879"/>
                </a:lnTo>
                <a:lnTo>
                  <a:pt x="1268945" y="202069"/>
                </a:lnTo>
                <a:lnTo>
                  <a:pt x="1268260" y="199529"/>
                </a:lnTo>
                <a:lnTo>
                  <a:pt x="1264513" y="188099"/>
                </a:lnTo>
                <a:lnTo>
                  <a:pt x="1262697" y="181749"/>
                </a:lnTo>
                <a:lnTo>
                  <a:pt x="1261910" y="179209"/>
                </a:lnTo>
                <a:lnTo>
                  <a:pt x="1258316" y="171589"/>
                </a:lnTo>
                <a:lnTo>
                  <a:pt x="1256385" y="169049"/>
                </a:lnTo>
                <a:lnTo>
                  <a:pt x="1254239" y="166509"/>
                </a:lnTo>
                <a:lnTo>
                  <a:pt x="1249006" y="160159"/>
                </a:lnTo>
                <a:lnTo>
                  <a:pt x="1223848" y="149999"/>
                </a:lnTo>
                <a:lnTo>
                  <a:pt x="1179106" y="149999"/>
                </a:lnTo>
                <a:lnTo>
                  <a:pt x="1178839" y="148729"/>
                </a:lnTo>
                <a:lnTo>
                  <a:pt x="1178369" y="147459"/>
                </a:lnTo>
                <a:lnTo>
                  <a:pt x="1178521" y="127139"/>
                </a:lnTo>
                <a:lnTo>
                  <a:pt x="1179195" y="125869"/>
                </a:lnTo>
                <a:lnTo>
                  <a:pt x="1180401" y="125869"/>
                </a:lnTo>
                <a:lnTo>
                  <a:pt x="1181671" y="124599"/>
                </a:lnTo>
                <a:lnTo>
                  <a:pt x="1196936" y="113169"/>
                </a:lnTo>
                <a:lnTo>
                  <a:pt x="1208011" y="99199"/>
                </a:lnTo>
                <a:lnTo>
                  <a:pt x="1214158" y="81419"/>
                </a:lnTo>
                <a:lnTo>
                  <a:pt x="1214589" y="62369"/>
                </a:lnTo>
                <a:lnTo>
                  <a:pt x="1210094" y="45859"/>
                </a:lnTo>
                <a:lnTo>
                  <a:pt x="1175181" y="12839"/>
                </a:lnTo>
                <a:lnTo>
                  <a:pt x="1161999" y="10299"/>
                </a:lnTo>
                <a:lnTo>
                  <a:pt x="1148689" y="10299"/>
                </a:lnTo>
                <a:lnTo>
                  <a:pt x="1126871" y="16649"/>
                </a:lnTo>
                <a:lnTo>
                  <a:pt x="1109446" y="29349"/>
                </a:lnTo>
                <a:lnTo>
                  <a:pt x="1097876" y="48399"/>
                </a:lnTo>
                <a:lnTo>
                  <a:pt x="1093660" y="69989"/>
                </a:lnTo>
                <a:lnTo>
                  <a:pt x="1094549" y="81419"/>
                </a:lnTo>
                <a:lnTo>
                  <a:pt x="1112901" y="115709"/>
                </a:lnTo>
                <a:lnTo>
                  <a:pt x="1129855" y="125869"/>
                </a:lnTo>
                <a:lnTo>
                  <a:pt x="1129728" y="137299"/>
                </a:lnTo>
                <a:lnTo>
                  <a:pt x="1129538" y="149999"/>
                </a:lnTo>
                <a:lnTo>
                  <a:pt x="1083284" y="149999"/>
                </a:lnTo>
                <a:lnTo>
                  <a:pt x="1078293" y="151269"/>
                </a:lnTo>
                <a:lnTo>
                  <a:pt x="1045972" y="180479"/>
                </a:lnTo>
                <a:lnTo>
                  <a:pt x="1043559" y="188099"/>
                </a:lnTo>
                <a:lnTo>
                  <a:pt x="1038021" y="205879"/>
                </a:lnTo>
                <a:lnTo>
                  <a:pt x="1032637" y="222389"/>
                </a:lnTo>
                <a:lnTo>
                  <a:pt x="1031684" y="224929"/>
                </a:lnTo>
                <a:lnTo>
                  <a:pt x="1026579" y="241439"/>
                </a:lnTo>
                <a:lnTo>
                  <a:pt x="1026147" y="242709"/>
                </a:lnTo>
                <a:lnTo>
                  <a:pt x="1025575" y="245249"/>
                </a:lnTo>
                <a:lnTo>
                  <a:pt x="1025359" y="245249"/>
                </a:lnTo>
                <a:lnTo>
                  <a:pt x="1025093" y="246519"/>
                </a:lnTo>
                <a:lnTo>
                  <a:pt x="1022248" y="255409"/>
                </a:lnTo>
                <a:lnTo>
                  <a:pt x="1012710" y="285889"/>
                </a:lnTo>
                <a:lnTo>
                  <a:pt x="1011859" y="288429"/>
                </a:lnTo>
                <a:lnTo>
                  <a:pt x="1009967" y="294779"/>
                </a:lnTo>
                <a:lnTo>
                  <a:pt x="1007008" y="303669"/>
                </a:lnTo>
                <a:lnTo>
                  <a:pt x="1005586" y="308749"/>
                </a:lnTo>
                <a:lnTo>
                  <a:pt x="1005065" y="310019"/>
                </a:lnTo>
                <a:lnTo>
                  <a:pt x="1001903" y="320179"/>
                </a:lnTo>
                <a:lnTo>
                  <a:pt x="999947" y="326529"/>
                </a:lnTo>
                <a:lnTo>
                  <a:pt x="998575" y="330339"/>
                </a:lnTo>
                <a:lnTo>
                  <a:pt x="996365" y="336689"/>
                </a:lnTo>
                <a:lnTo>
                  <a:pt x="996149" y="337959"/>
                </a:lnTo>
                <a:lnTo>
                  <a:pt x="996137" y="346849"/>
                </a:lnTo>
                <a:lnTo>
                  <a:pt x="996340" y="348119"/>
                </a:lnTo>
                <a:lnTo>
                  <a:pt x="1021181" y="369709"/>
                </a:lnTo>
                <a:lnTo>
                  <a:pt x="1022286" y="369709"/>
                </a:lnTo>
                <a:lnTo>
                  <a:pt x="1025893" y="368439"/>
                </a:lnTo>
                <a:lnTo>
                  <a:pt x="1033399" y="365899"/>
                </a:lnTo>
                <a:lnTo>
                  <a:pt x="1039609" y="362089"/>
                </a:lnTo>
                <a:lnTo>
                  <a:pt x="1044409" y="355739"/>
                </a:lnTo>
                <a:lnTo>
                  <a:pt x="1047686" y="348119"/>
                </a:lnTo>
                <a:lnTo>
                  <a:pt x="1048308" y="346849"/>
                </a:lnTo>
                <a:lnTo>
                  <a:pt x="1050048" y="340499"/>
                </a:lnTo>
                <a:lnTo>
                  <a:pt x="1050683" y="339229"/>
                </a:lnTo>
                <a:lnTo>
                  <a:pt x="1051636" y="335419"/>
                </a:lnTo>
                <a:lnTo>
                  <a:pt x="1057275" y="317639"/>
                </a:lnTo>
                <a:lnTo>
                  <a:pt x="1057960" y="315099"/>
                </a:lnTo>
                <a:lnTo>
                  <a:pt x="1060602" y="307479"/>
                </a:lnTo>
                <a:lnTo>
                  <a:pt x="1064234" y="296049"/>
                </a:lnTo>
                <a:lnTo>
                  <a:pt x="1065606" y="290969"/>
                </a:lnTo>
                <a:lnTo>
                  <a:pt x="1075055" y="261759"/>
                </a:lnTo>
                <a:lnTo>
                  <a:pt x="1077734" y="252869"/>
                </a:lnTo>
                <a:lnTo>
                  <a:pt x="1078788" y="250329"/>
                </a:lnTo>
                <a:lnTo>
                  <a:pt x="1079207" y="249059"/>
                </a:lnTo>
                <a:lnTo>
                  <a:pt x="1089787" y="250329"/>
                </a:lnTo>
                <a:lnTo>
                  <a:pt x="1090307" y="250329"/>
                </a:lnTo>
                <a:lnTo>
                  <a:pt x="1089520" y="254139"/>
                </a:lnTo>
                <a:lnTo>
                  <a:pt x="1086091" y="265569"/>
                </a:lnTo>
                <a:lnTo>
                  <a:pt x="1085875" y="266839"/>
                </a:lnTo>
                <a:lnTo>
                  <a:pt x="1083818" y="274459"/>
                </a:lnTo>
                <a:lnTo>
                  <a:pt x="1082763" y="276999"/>
                </a:lnTo>
                <a:lnTo>
                  <a:pt x="1080973" y="283349"/>
                </a:lnTo>
                <a:lnTo>
                  <a:pt x="1079754" y="287159"/>
                </a:lnTo>
                <a:lnTo>
                  <a:pt x="1074140" y="306209"/>
                </a:lnTo>
                <a:lnTo>
                  <a:pt x="1070533" y="317639"/>
                </a:lnTo>
                <a:lnTo>
                  <a:pt x="1069949" y="320179"/>
                </a:lnTo>
                <a:lnTo>
                  <a:pt x="1069416" y="322719"/>
                </a:lnTo>
                <a:lnTo>
                  <a:pt x="1068476" y="325259"/>
                </a:lnTo>
                <a:lnTo>
                  <a:pt x="1066050" y="334149"/>
                </a:lnTo>
                <a:lnTo>
                  <a:pt x="1063612" y="341769"/>
                </a:lnTo>
                <a:lnTo>
                  <a:pt x="1061186" y="350659"/>
                </a:lnTo>
                <a:lnTo>
                  <a:pt x="1060513" y="351929"/>
                </a:lnTo>
                <a:lnTo>
                  <a:pt x="1059980" y="353199"/>
                </a:lnTo>
                <a:lnTo>
                  <a:pt x="1056386" y="365899"/>
                </a:lnTo>
                <a:lnTo>
                  <a:pt x="1054341" y="373519"/>
                </a:lnTo>
                <a:lnTo>
                  <a:pt x="1053071" y="377329"/>
                </a:lnTo>
                <a:lnTo>
                  <a:pt x="1051750" y="381139"/>
                </a:lnTo>
                <a:lnTo>
                  <a:pt x="1048689" y="392569"/>
                </a:lnTo>
                <a:lnTo>
                  <a:pt x="1038987" y="424319"/>
                </a:lnTo>
                <a:lnTo>
                  <a:pt x="1037145" y="430669"/>
                </a:lnTo>
                <a:lnTo>
                  <a:pt x="1036713" y="433209"/>
                </a:lnTo>
                <a:lnTo>
                  <a:pt x="1034402" y="440829"/>
                </a:lnTo>
                <a:lnTo>
                  <a:pt x="1033551" y="443369"/>
                </a:lnTo>
                <a:lnTo>
                  <a:pt x="1032662" y="445909"/>
                </a:lnTo>
                <a:lnTo>
                  <a:pt x="1025855" y="468769"/>
                </a:lnTo>
                <a:lnTo>
                  <a:pt x="1025588" y="470039"/>
                </a:lnTo>
                <a:lnTo>
                  <a:pt x="1025004" y="472579"/>
                </a:lnTo>
                <a:lnTo>
                  <a:pt x="1024166" y="473849"/>
                </a:lnTo>
                <a:lnTo>
                  <a:pt x="1023848" y="476389"/>
                </a:lnTo>
                <a:lnTo>
                  <a:pt x="1024445" y="477659"/>
                </a:lnTo>
                <a:lnTo>
                  <a:pt x="1088542" y="477659"/>
                </a:lnTo>
                <a:lnTo>
                  <a:pt x="1088682" y="666889"/>
                </a:lnTo>
                <a:lnTo>
                  <a:pt x="1093584" y="675779"/>
                </a:lnTo>
                <a:lnTo>
                  <a:pt x="1099553" y="680859"/>
                </a:lnTo>
                <a:lnTo>
                  <a:pt x="1106512" y="682129"/>
                </a:lnTo>
                <a:lnTo>
                  <a:pt x="1128356" y="682129"/>
                </a:lnTo>
                <a:lnTo>
                  <a:pt x="1146657" y="571639"/>
                </a:lnTo>
                <a:lnTo>
                  <a:pt x="1146949" y="477659"/>
                </a:lnTo>
                <a:lnTo>
                  <a:pt x="1160043" y="477659"/>
                </a:lnTo>
                <a:lnTo>
                  <a:pt x="1159929" y="664349"/>
                </a:lnTo>
                <a:lnTo>
                  <a:pt x="1179283" y="682129"/>
                </a:lnTo>
                <a:lnTo>
                  <a:pt x="1200073" y="682129"/>
                </a:lnTo>
                <a:lnTo>
                  <a:pt x="1207046" y="680859"/>
                </a:lnTo>
                <a:lnTo>
                  <a:pt x="1213180" y="675779"/>
                </a:lnTo>
                <a:lnTo>
                  <a:pt x="1217549" y="666889"/>
                </a:lnTo>
                <a:lnTo>
                  <a:pt x="1218463" y="477659"/>
                </a:lnTo>
                <a:lnTo>
                  <a:pt x="1283157" y="477659"/>
                </a:lnTo>
                <a:lnTo>
                  <a:pt x="1283157" y="476389"/>
                </a:lnTo>
                <a:lnTo>
                  <a:pt x="1282014" y="472579"/>
                </a:lnTo>
                <a:lnTo>
                  <a:pt x="1280604" y="467499"/>
                </a:lnTo>
                <a:lnTo>
                  <a:pt x="1279258" y="462419"/>
                </a:lnTo>
                <a:lnTo>
                  <a:pt x="1273848" y="444639"/>
                </a:lnTo>
                <a:lnTo>
                  <a:pt x="1272336" y="439559"/>
                </a:lnTo>
                <a:lnTo>
                  <a:pt x="1271917" y="438289"/>
                </a:lnTo>
                <a:lnTo>
                  <a:pt x="1270723" y="433209"/>
                </a:lnTo>
                <a:lnTo>
                  <a:pt x="1266977" y="420509"/>
                </a:lnTo>
                <a:lnTo>
                  <a:pt x="1266405" y="419239"/>
                </a:lnTo>
                <a:lnTo>
                  <a:pt x="1265732" y="416699"/>
                </a:lnTo>
                <a:lnTo>
                  <a:pt x="1265212" y="415429"/>
                </a:lnTo>
                <a:lnTo>
                  <a:pt x="1264539" y="412889"/>
                </a:lnTo>
                <a:lnTo>
                  <a:pt x="1248816" y="358279"/>
                </a:lnTo>
                <a:lnTo>
                  <a:pt x="1248562" y="358279"/>
                </a:lnTo>
                <a:lnTo>
                  <a:pt x="1247152" y="353199"/>
                </a:lnTo>
                <a:lnTo>
                  <a:pt x="1241272" y="332879"/>
                </a:lnTo>
                <a:lnTo>
                  <a:pt x="1234097" y="308749"/>
                </a:lnTo>
                <a:lnTo>
                  <a:pt x="1232433" y="302399"/>
                </a:lnTo>
                <a:lnTo>
                  <a:pt x="1229309" y="292239"/>
                </a:lnTo>
                <a:lnTo>
                  <a:pt x="1228788" y="290969"/>
                </a:lnTo>
                <a:lnTo>
                  <a:pt x="1228217" y="288429"/>
                </a:lnTo>
                <a:lnTo>
                  <a:pt x="1227747" y="287159"/>
                </a:lnTo>
                <a:lnTo>
                  <a:pt x="1227226" y="284619"/>
                </a:lnTo>
                <a:lnTo>
                  <a:pt x="1226451" y="282079"/>
                </a:lnTo>
                <a:lnTo>
                  <a:pt x="1225410" y="278269"/>
                </a:lnTo>
                <a:lnTo>
                  <a:pt x="1223746" y="273189"/>
                </a:lnTo>
                <a:lnTo>
                  <a:pt x="1221765" y="265569"/>
                </a:lnTo>
                <a:lnTo>
                  <a:pt x="1218539" y="255409"/>
                </a:lnTo>
                <a:lnTo>
                  <a:pt x="1218184" y="254139"/>
                </a:lnTo>
                <a:lnTo>
                  <a:pt x="1217866" y="252869"/>
                </a:lnTo>
                <a:lnTo>
                  <a:pt x="1217498" y="250329"/>
                </a:lnTo>
                <a:lnTo>
                  <a:pt x="1227404" y="250329"/>
                </a:lnTo>
                <a:lnTo>
                  <a:pt x="1228915" y="255409"/>
                </a:lnTo>
                <a:lnTo>
                  <a:pt x="1229855" y="257949"/>
                </a:lnTo>
                <a:lnTo>
                  <a:pt x="1232344" y="265569"/>
                </a:lnTo>
                <a:lnTo>
                  <a:pt x="1233284" y="269379"/>
                </a:lnTo>
                <a:lnTo>
                  <a:pt x="1233805" y="270649"/>
                </a:lnTo>
                <a:lnTo>
                  <a:pt x="1234376" y="271919"/>
                </a:lnTo>
                <a:lnTo>
                  <a:pt x="1235887" y="276999"/>
                </a:lnTo>
                <a:lnTo>
                  <a:pt x="1238491" y="285889"/>
                </a:lnTo>
                <a:lnTo>
                  <a:pt x="1243698" y="302399"/>
                </a:lnTo>
                <a:lnTo>
                  <a:pt x="1245412" y="307479"/>
                </a:lnTo>
                <a:lnTo>
                  <a:pt x="1246136" y="310019"/>
                </a:lnTo>
                <a:lnTo>
                  <a:pt x="1246822" y="312559"/>
                </a:lnTo>
                <a:lnTo>
                  <a:pt x="1247698" y="315099"/>
                </a:lnTo>
                <a:lnTo>
                  <a:pt x="1248117" y="316369"/>
                </a:lnTo>
                <a:lnTo>
                  <a:pt x="1252804" y="331609"/>
                </a:lnTo>
                <a:lnTo>
                  <a:pt x="1253324" y="332879"/>
                </a:lnTo>
                <a:lnTo>
                  <a:pt x="1254163" y="335419"/>
                </a:lnTo>
                <a:lnTo>
                  <a:pt x="1259573" y="354469"/>
                </a:lnTo>
                <a:lnTo>
                  <a:pt x="1260919" y="357009"/>
                </a:lnTo>
                <a:lnTo>
                  <a:pt x="1265313" y="362089"/>
                </a:lnTo>
                <a:lnTo>
                  <a:pt x="1270127" y="365899"/>
                </a:lnTo>
                <a:lnTo>
                  <a:pt x="1277975" y="369709"/>
                </a:lnTo>
                <a:lnTo>
                  <a:pt x="1291132" y="369709"/>
                </a:lnTo>
                <a:lnTo>
                  <a:pt x="1298994" y="367169"/>
                </a:lnTo>
                <a:lnTo>
                  <a:pt x="1303718" y="362089"/>
                </a:lnTo>
                <a:lnTo>
                  <a:pt x="1308290" y="355739"/>
                </a:lnTo>
                <a:lnTo>
                  <a:pt x="1310906" y="349389"/>
                </a:lnTo>
                <a:lnTo>
                  <a:pt x="1311490" y="341769"/>
                </a:lnTo>
                <a:close/>
              </a:path>
              <a:path w="1334135" h="904240">
                <a:moveTo>
                  <a:pt x="1333563" y="683539"/>
                </a:moveTo>
                <a:lnTo>
                  <a:pt x="0" y="683539"/>
                </a:lnTo>
                <a:lnTo>
                  <a:pt x="0" y="726732"/>
                </a:lnTo>
                <a:lnTo>
                  <a:pt x="1333563" y="726719"/>
                </a:lnTo>
                <a:lnTo>
                  <a:pt x="1333563" y="683539"/>
                </a:lnTo>
                <a:close/>
              </a:path>
            </a:pathLst>
          </a:custGeom>
          <a:solidFill>
            <a:srgbClr val="315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7F7F7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spc="-114" dirty="0"/>
              <a:t>‹N°›</a:t>
            </a:fld>
            <a:endParaRPr spc="-114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9585" y="294425"/>
            <a:ext cx="12648829" cy="1677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72D5F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66188" y="1785194"/>
            <a:ext cx="12355622" cy="4166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430018" y="9463973"/>
            <a:ext cx="466090" cy="426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7F7F7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spc="-114" dirty="0"/>
              <a:t>‹N°›</a:t>
            </a:fld>
            <a:endParaRPr spc="-114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9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jpg"/><Relationship Id="rId13" Type="http://schemas.openxmlformats.org/officeDocument/2006/relationships/image" Target="../media/image209.png"/><Relationship Id="rId3" Type="http://schemas.openxmlformats.org/officeDocument/2006/relationships/image" Target="../media/image200.jpg"/><Relationship Id="rId7" Type="http://schemas.openxmlformats.org/officeDocument/2006/relationships/image" Target="../media/image203.jpg"/><Relationship Id="rId12" Type="http://schemas.openxmlformats.org/officeDocument/2006/relationships/image" Target="../media/image208.png"/><Relationship Id="rId2" Type="http://schemas.openxmlformats.org/officeDocument/2006/relationships/image" Target="../media/image19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1.jpg"/><Relationship Id="rId11" Type="http://schemas.openxmlformats.org/officeDocument/2006/relationships/image" Target="../media/image207.jpg"/><Relationship Id="rId5" Type="http://schemas.openxmlformats.org/officeDocument/2006/relationships/image" Target="../media/image202.png"/><Relationship Id="rId10" Type="http://schemas.openxmlformats.org/officeDocument/2006/relationships/image" Target="../media/image206.jpg"/><Relationship Id="rId4" Type="http://schemas.openxmlformats.org/officeDocument/2006/relationships/image" Target="../media/image201.jpg"/><Relationship Id="rId9" Type="http://schemas.openxmlformats.org/officeDocument/2006/relationships/image" Target="../media/image205.jpg"/><Relationship Id="rId1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1.png"/><Relationship Id="rId7" Type="http://schemas.openxmlformats.org/officeDocument/2006/relationships/image" Target="../media/image210.png"/><Relationship Id="rId2" Type="http://schemas.openxmlformats.org/officeDocument/2006/relationships/image" Target="../media/image19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.jpg"/><Relationship Id="rId21" Type="http://schemas.openxmlformats.org/officeDocument/2006/relationships/image" Target="../media/image44.jpg"/><Relationship Id="rId42" Type="http://schemas.openxmlformats.org/officeDocument/2006/relationships/image" Target="../media/image65.jpg"/><Relationship Id="rId63" Type="http://schemas.openxmlformats.org/officeDocument/2006/relationships/image" Target="../media/image86.png"/><Relationship Id="rId84" Type="http://schemas.openxmlformats.org/officeDocument/2006/relationships/image" Target="../media/image107.jpg"/><Relationship Id="rId138" Type="http://schemas.openxmlformats.org/officeDocument/2006/relationships/image" Target="../media/image161.jpg"/><Relationship Id="rId107" Type="http://schemas.openxmlformats.org/officeDocument/2006/relationships/image" Target="../media/image130.jpg"/><Relationship Id="rId11" Type="http://schemas.openxmlformats.org/officeDocument/2006/relationships/image" Target="../media/image34.jpg"/><Relationship Id="rId32" Type="http://schemas.openxmlformats.org/officeDocument/2006/relationships/image" Target="../media/image55.jpg"/><Relationship Id="rId37" Type="http://schemas.openxmlformats.org/officeDocument/2006/relationships/image" Target="../media/image60.jpg"/><Relationship Id="rId53" Type="http://schemas.openxmlformats.org/officeDocument/2006/relationships/image" Target="../media/image76.png"/><Relationship Id="rId58" Type="http://schemas.openxmlformats.org/officeDocument/2006/relationships/image" Target="../media/image81.png"/><Relationship Id="rId74" Type="http://schemas.openxmlformats.org/officeDocument/2006/relationships/image" Target="../media/image97.png"/><Relationship Id="rId79" Type="http://schemas.openxmlformats.org/officeDocument/2006/relationships/image" Target="../media/image102.jpg"/><Relationship Id="rId102" Type="http://schemas.openxmlformats.org/officeDocument/2006/relationships/image" Target="../media/image125.jpg"/><Relationship Id="rId123" Type="http://schemas.openxmlformats.org/officeDocument/2006/relationships/image" Target="../media/image146.jpg"/><Relationship Id="rId128" Type="http://schemas.openxmlformats.org/officeDocument/2006/relationships/image" Target="../media/image151.jpg"/><Relationship Id="rId5" Type="http://schemas.openxmlformats.org/officeDocument/2006/relationships/image" Target="../media/image28.png"/><Relationship Id="rId90" Type="http://schemas.openxmlformats.org/officeDocument/2006/relationships/image" Target="../media/image113.jpg"/><Relationship Id="rId95" Type="http://schemas.openxmlformats.org/officeDocument/2006/relationships/image" Target="../media/image118.jpg"/><Relationship Id="rId22" Type="http://schemas.openxmlformats.org/officeDocument/2006/relationships/image" Target="../media/image45.jpg"/><Relationship Id="rId27" Type="http://schemas.openxmlformats.org/officeDocument/2006/relationships/image" Target="../media/image50.jpg"/><Relationship Id="rId43" Type="http://schemas.openxmlformats.org/officeDocument/2006/relationships/image" Target="../media/image66.jpg"/><Relationship Id="rId48" Type="http://schemas.openxmlformats.org/officeDocument/2006/relationships/image" Target="../media/image71.jpg"/><Relationship Id="rId64" Type="http://schemas.openxmlformats.org/officeDocument/2006/relationships/image" Target="../media/image87.jpg"/><Relationship Id="rId69" Type="http://schemas.openxmlformats.org/officeDocument/2006/relationships/image" Target="../media/image92.jpg"/><Relationship Id="rId113" Type="http://schemas.openxmlformats.org/officeDocument/2006/relationships/image" Target="../media/image136.jpg"/><Relationship Id="rId118" Type="http://schemas.openxmlformats.org/officeDocument/2006/relationships/image" Target="../media/image141.jpg"/><Relationship Id="rId134" Type="http://schemas.openxmlformats.org/officeDocument/2006/relationships/image" Target="../media/image157.jpg"/><Relationship Id="rId139" Type="http://schemas.openxmlformats.org/officeDocument/2006/relationships/image" Target="../media/image162.jpg"/><Relationship Id="rId80" Type="http://schemas.openxmlformats.org/officeDocument/2006/relationships/image" Target="../media/image103.jpg"/><Relationship Id="rId85" Type="http://schemas.openxmlformats.org/officeDocument/2006/relationships/image" Target="../media/image108.jpg"/><Relationship Id="rId12" Type="http://schemas.openxmlformats.org/officeDocument/2006/relationships/image" Target="../media/image35.jpg"/><Relationship Id="rId17" Type="http://schemas.openxmlformats.org/officeDocument/2006/relationships/image" Target="../media/image40.jpg"/><Relationship Id="rId33" Type="http://schemas.openxmlformats.org/officeDocument/2006/relationships/image" Target="../media/image56.jpg"/><Relationship Id="rId38" Type="http://schemas.openxmlformats.org/officeDocument/2006/relationships/image" Target="../media/image61.jpg"/><Relationship Id="rId59" Type="http://schemas.openxmlformats.org/officeDocument/2006/relationships/image" Target="../media/image82.png"/><Relationship Id="rId103" Type="http://schemas.openxmlformats.org/officeDocument/2006/relationships/image" Target="../media/image126.png"/><Relationship Id="rId108" Type="http://schemas.openxmlformats.org/officeDocument/2006/relationships/image" Target="../media/image131.jpg"/><Relationship Id="rId124" Type="http://schemas.openxmlformats.org/officeDocument/2006/relationships/image" Target="../media/image147.jpg"/><Relationship Id="rId129" Type="http://schemas.openxmlformats.org/officeDocument/2006/relationships/image" Target="../media/image152.jpg"/><Relationship Id="rId54" Type="http://schemas.openxmlformats.org/officeDocument/2006/relationships/image" Target="../media/image77.png"/><Relationship Id="rId70" Type="http://schemas.openxmlformats.org/officeDocument/2006/relationships/image" Target="../media/image93.jpg"/><Relationship Id="rId75" Type="http://schemas.openxmlformats.org/officeDocument/2006/relationships/image" Target="../media/image98.jpg"/><Relationship Id="rId91" Type="http://schemas.openxmlformats.org/officeDocument/2006/relationships/image" Target="../media/image114.jpg"/><Relationship Id="rId96" Type="http://schemas.openxmlformats.org/officeDocument/2006/relationships/image" Target="../media/image119.jpg"/><Relationship Id="rId140" Type="http://schemas.openxmlformats.org/officeDocument/2006/relationships/image" Target="../media/image16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23" Type="http://schemas.openxmlformats.org/officeDocument/2006/relationships/image" Target="../media/image46.jpg"/><Relationship Id="rId28" Type="http://schemas.openxmlformats.org/officeDocument/2006/relationships/image" Target="../media/image51.jpg"/><Relationship Id="rId49" Type="http://schemas.openxmlformats.org/officeDocument/2006/relationships/image" Target="../media/image72.jpg"/><Relationship Id="rId114" Type="http://schemas.openxmlformats.org/officeDocument/2006/relationships/image" Target="../media/image137.jpg"/><Relationship Id="rId119" Type="http://schemas.openxmlformats.org/officeDocument/2006/relationships/image" Target="../media/image142.jpg"/><Relationship Id="rId44" Type="http://schemas.openxmlformats.org/officeDocument/2006/relationships/image" Target="../media/image67.png"/><Relationship Id="rId60" Type="http://schemas.openxmlformats.org/officeDocument/2006/relationships/image" Target="../media/image83.jpg"/><Relationship Id="rId65" Type="http://schemas.openxmlformats.org/officeDocument/2006/relationships/image" Target="../media/image88.jpg"/><Relationship Id="rId81" Type="http://schemas.openxmlformats.org/officeDocument/2006/relationships/image" Target="../media/image104.png"/><Relationship Id="rId86" Type="http://schemas.openxmlformats.org/officeDocument/2006/relationships/image" Target="../media/image109.jpg"/><Relationship Id="rId130" Type="http://schemas.openxmlformats.org/officeDocument/2006/relationships/image" Target="../media/image153.jpg"/><Relationship Id="rId135" Type="http://schemas.openxmlformats.org/officeDocument/2006/relationships/image" Target="../media/image158.jpg"/><Relationship Id="rId13" Type="http://schemas.openxmlformats.org/officeDocument/2006/relationships/image" Target="../media/image36.jpg"/><Relationship Id="rId18" Type="http://schemas.openxmlformats.org/officeDocument/2006/relationships/image" Target="../media/image41.jpg"/><Relationship Id="rId39" Type="http://schemas.openxmlformats.org/officeDocument/2006/relationships/image" Target="../media/image62.png"/><Relationship Id="rId109" Type="http://schemas.openxmlformats.org/officeDocument/2006/relationships/image" Target="../media/image132.png"/><Relationship Id="rId34" Type="http://schemas.openxmlformats.org/officeDocument/2006/relationships/image" Target="../media/image57.jpg"/><Relationship Id="rId50" Type="http://schemas.openxmlformats.org/officeDocument/2006/relationships/image" Target="../media/image73.png"/><Relationship Id="rId55" Type="http://schemas.openxmlformats.org/officeDocument/2006/relationships/image" Target="../media/image78.png"/><Relationship Id="rId76" Type="http://schemas.openxmlformats.org/officeDocument/2006/relationships/image" Target="../media/image99.jpg"/><Relationship Id="rId97" Type="http://schemas.openxmlformats.org/officeDocument/2006/relationships/image" Target="../media/image120.jpg"/><Relationship Id="rId104" Type="http://schemas.openxmlformats.org/officeDocument/2006/relationships/image" Target="../media/image127.jpg"/><Relationship Id="rId120" Type="http://schemas.openxmlformats.org/officeDocument/2006/relationships/image" Target="../media/image143.png"/><Relationship Id="rId125" Type="http://schemas.openxmlformats.org/officeDocument/2006/relationships/image" Target="../media/image148.jpg"/><Relationship Id="rId141" Type="http://schemas.openxmlformats.org/officeDocument/2006/relationships/image" Target="../media/image164.jpg"/><Relationship Id="rId7" Type="http://schemas.openxmlformats.org/officeDocument/2006/relationships/image" Target="../media/image30.jpg"/><Relationship Id="rId71" Type="http://schemas.openxmlformats.org/officeDocument/2006/relationships/image" Target="../media/image94.jpg"/><Relationship Id="rId92" Type="http://schemas.openxmlformats.org/officeDocument/2006/relationships/image" Target="../media/image115.jpg"/><Relationship Id="rId2" Type="http://schemas.openxmlformats.org/officeDocument/2006/relationships/image" Target="../media/image21.jpg"/><Relationship Id="rId29" Type="http://schemas.openxmlformats.org/officeDocument/2006/relationships/image" Target="../media/image52.png"/><Relationship Id="rId24" Type="http://schemas.openxmlformats.org/officeDocument/2006/relationships/image" Target="../media/image47.png"/><Relationship Id="rId40" Type="http://schemas.openxmlformats.org/officeDocument/2006/relationships/image" Target="../media/image63.jpg"/><Relationship Id="rId45" Type="http://schemas.openxmlformats.org/officeDocument/2006/relationships/image" Target="../media/image68.jpg"/><Relationship Id="rId66" Type="http://schemas.openxmlformats.org/officeDocument/2006/relationships/image" Target="../media/image89.jpg"/><Relationship Id="rId87" Type="http://schemas.openxmlformats.org/officeDocument/2006/relationships/image" Target="../media/image110.jpg"/><Relationship Id="rId110" Type="http://schemas.openxmlformats.org/officeDocument/2006/relationships/image" Target="../media/image133.png"/><Relationship Id="rId115" Type="http://schemas.openxmlformats.org/officeDocument/2006/relationships/image" Target="../media/image138.jpg"/><Relationship Id="rId131" Type="http://schemas.openxmlformats.org/officeDocument/2006/relationships/image" Target="../media/image154.jpg"/><Relationship Id="rId136" Type="http://schemas.openxmlformats.org/officeDocument/2006/relationships/image" Target="../media/image159.jpg"/><Relationship Id="rId61" Type="http://schemas.openxmlformats.org/officeDocument/2006/relationships/image" Target="../media/image84.jpg"/><Relationship Id="rId82" Type="http://schemas.openxmlformats.org/officeDocument/2006/relationships/image" Target="../media/image105.jpg"/><Relationship Id="rId19" Type="http://schemas.openxmlformats.org/officeDocument/2006/relationships/image" Target="../media/image42.jpg"/><Relationship Id="rId14" Type="http://schemas.openxmlformats.org/officeDocument/2006/relationships/image" Target="../media/image37.jpg"/><Relationship Id="rId30" Type="http://schemas.openxmlformats.org/officeDocument/2006/relationships/image" Target="../media/image53.jpg"/><Relationship Id="rId35" Type="http://schemas.openxmlformats.org/officeDocument/2006/relationships/image" Target="../media/image58.jpg"/><Relationship Id="rId56" Type="http://schemas.openxmlformats.org/officeDocument/2006/relationships/image" Target="../media/image79.png"/><Relationship Id="rId77" Type="http://schemas.openxmlformats.org/officeDocument/2006/relationships/image" Target="../media/image100.png"/><Relationship Id="rId100" Type="http://schemas.openxmlformats.org/officeDocument/2006/relationships/image" Target="../media/image123.png"/><Relationship Id="rId105" Type="http://schemas.openxmlformats.org/officeDocument/2006/relationships/image" Target="../media/image128.jpg"/><Relationship Id="rId126" Type="http://schemas.openxmlformats.org/officeDocument/2006/relationships/image" Target="../media/image149.jpg"/><Relationship Id="rId8" Type="http://schemas.openxmlformats.org/officeDocument/2006/relationships/image" Target="../media/image31.jpg"/><Relationship Id="rId51" Type="http://schemas.openxmlformats.org/officeDocument/2006/relationships/image" Target="../media/image74.jpg"/><Relationship Id="rId72" Type="http://schemas.openxmlformats.org/officeDocument/2006/relationships/image" Target="../media/image95.jpg"/><Relationship Id="rId93" Type="http://schemas.openxmlformats.org/officeDocument/2006/relationships/image" Target="../media/image116.png"/><Relationship Id="rId98" Type="http://schemas.openxmlformats.org/officeDocument/2006/relationships/image" Target="../media/image121.jpg"/><Relationship Id="rId121" Type="http://schemas.openxmlformats.org/officeDocument/2006/relationships/image" Target="../media/image144.png"/><Relationship Id="rId142" Type="http://schemas.openxmlformats.org/officeDocument/2006/relationships/image" Target="../media/image165.jpg"/><Relationship Id="rId3" Type="http://schemas.openxmlformats.org/officeDocument/2006/relationships/image" Target="../media/image26.jpg"/><Relationship Id="rId25" Type="http://schemas.openxmlformats.org/officeDocument/2006/relationships/image" Target="../media/image48.jpg"/><Relationship Id="rId46" Type="http://schemas.openxmlformats.org/officeDocument/2006/relationships/image" Target="../media/image69.jpg"/><Relationship Id="rId67" Type="http://schemas.openxmlformats.org/officeDocument/2006/relationships/image" Target="../media/image90.png"/><Relationship Id="rId116" Type="http://schemas.openxmlformats.org/officeDocument/2006/relationships/image" Target="../media/image139.png"/><Relationship Id="rId137" Type="http://schemas.openxmlformats.org/officeDocument/2006/relationships/image" Target="../media/image160.jpg"/><Relationship Id="rId20" Type="http://schemas.openxmlformats.org/officeDocument/2006/relationships/image" Target="../media/image43.jpg"/><Relationship Id="rId41" Type="http://schemas.openxmlformats.org/officeDocument/2006/relationships/image" Target="../media/image64.jpg"/><Relationship Id="rId62" Type="http://schemas.openxmlformats.org/officeDocument/2006/relationships/image" Target="../media/image85.png"/><Relationship Id="rId83" Type="http://schemas.openxmlformats.org/officeDocument/2006/relationships/image" Target="../media/image106.jpg"/><Relationship Id="rId88" Type="http://schemas.openxmlformats.org/officeDocument/2006/relationships/image" Target="../media/image111.png"/><Relationship Id="rId111" Type="http://schemas.openxmlformats.org/officeDocument/2006/relationships/image" Target="../media/image134.png"/><Relationship Id="rId132" Type="http://schemas.openxmlformats.org/officeDocument/2006/relationships/image" Target="../media/image155.jpg"/><Relationship Id="rId15" Type="http://schemas.openxmlformats.org/officeDocument/2006/relationships/image" Target="../media/image38.jpg"/><Relationship Id="rId36" Type="http://schemas.openxmlformats.org/officeDocument/2006/relationships/image" Target="../media/image59.jpg"/><Relationship Id="rId57" Type="http://schemas.openxmlformats.org/officeDocument/2006/relationships/image" Target="../media/image80.jpg"/><Relationship Id="rId106" Type="http://schemas.openxmlformats.org/officeDocument/2006/relationships/image" Target="../media/image129.jpg"/><Relationship Id="rId127" Type="http://schemas.openxmlformats.org/officeDocument/2006/relationships/image" Target="../media/image150.jpg"/><Relationship Id="rId10" Type="http://schemas.openxmlformats.org/officeDocument/2006/relationships/image" Target="../media/image33.jpg"/><Relationship Id="rId31" Type="http://schemas.openxmlformats.org/officeDocument/2006/relationships/image" Target="../media/image54.jpg"/><Relationship Id="rId52" Type="http://schemas.openxmlformats.org/officeDocument/2006/relationships/image" Target="../media/image75.png"/><Relationship Id="rId73" Type="http://schemas.openxmlformats.org/officeDocument/2006/relationships/image" Target="../media/image96.jpg"/><Relationship Id="rId78" Type="http://schemas.openxmlformats.org/officeDocument/2006/relationships/image" Target="../media/image101.jpg"/><Relationship Id="rId94" Type="http://schemas.openxmlformats.org/officeDocument/2006/relationships/image" Target="../media/image117.jpg"/><Relationship Id="rId99" Type="http://schemas.openxmlformats.org/officeDocument/2006/relationships/image" Target="../media/image122.jpg"/><Relationship Id="rId101" Type="http://schemas.openxmlformats.org/officeDocument/2006/relationships/image" Target="../media/image124.png"/><Relationship Id="rId122" Type="http://schemas.openxmlformats.org/officeDocument/2006/relationships/image" Target="../media/image145.png"/><Relationship Id="rId4" Type="http://schemas.openxmlformats.org/officeDocument/2006/relationships/image" Target="../media/image27.jpg"/><Relationship Id="rId9" Type="http://schemas.openxmlformats.org/officeDocument/2006/relationships/image" Target="../media/image32.jpg"/><Relationship Id="rId26" Type="http://schemas.openxmlformats.org/officeDocument/2006/relationships/image" Target="../media/image49.jpg"/><Relationship Id="rId47" Type="http://schemas.openxmlformats.org/officeDocument/2006/relationships/image" Target="../media/image70.jpg"/><Relationship Id="rId68" Type="http://schemas.openxmlformats.org/officeDocument/2006/relationships/image" Target="../media/image91.png"/><Relationship Id="rId89" Type="http://schemas.openxmlformats.org/officeDocument/2006/relationships/image" Target="../media/image112.jpg"/><Relationship Id="rId112" Type="http://schemas.openxmlformats.org/officeDocument/2006/relationships/image" Target="../media/image135.png"/><Relationship Id="rId133" Type="http://schemas.openxmlformats.org/officeDocument/2006/relationships/image" Target="../media/image156.jpg"/><Relationship Id="rId16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18" Type="http://schemas.openxmlformats.org/officeDocument/2006/relationships/image" Target="../media/image183.png"/><Relationship Id="rId3" Type="http://schemas.openxmlformats.org/officeDocument/2006/relationships/image" Target="../media/image168.png"/><Relationship Id="rId21" Type="http://schemas.openxmlformats.org/officeDocument/2006/relationships/image" Target="../media/image186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" Type="http://schemas.openxmlformats.org/officeDocument/2006/relationships/image" Target="../media/image167.jpg"/><Relationship Id="rId16" Type="http://schemas.openxmlformats.org/officeDocument/2006/relationships/image" Target="../media/image181.png"/><Relationship Id="rId20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23" Type="http://schemas.openxmlformats.org/officeDocument/2006/relationships/image" Target="../media/image188.png"/><Relationship Id="rId10" Type="http://schemas.openxmlformats.org/officeDocument/2006/relationships/image" Target="../media/image175.png"/><Relationship Id="rId19" Type="http://schemas.openxmlformats.org/officeDocument/2006/relationships/image" Target="../media/image184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Relationship Id="rId22" Type="http://schemas.openxmlformats.org/officeDocument/2006/relationships/image" Target="../media/image18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jpg"/><Relationship Id="rId3" Type="http://schemas.openxmlformats.org/officeDocument/2006/relationships/image" Target="../media/image189.jpg"/><Relationship Id="rId7" Type="http://schemas.openxmlformats.org/officeDocument/2006/relationships/image" Target="../media/image193.jpg"/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jpg"/><Relationship Id="rId5" Type="http://schemas.openxmlformats.org/officeDocument/2006/relationships/image" Target="../media/image191.jpg"/><Relationship Id="rId10" Type="http://schemas.openxmlformats.org/officeDocument/2006/relationships/image" Target="../media/image196.jpg"/><Relationship Id="rId4" Type="http://schemas.openxmlformats.org/officeDocument/2006/relationships/image" Target="../media/image190.jpg"/><Relationship Id="rId9" Type="http://schemas.openxmlformats.org/officeDocument/2006/relationships/image" Target="../media/image19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0" y="1435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6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845287"/>
            <a:ext cx="2877185" cy="2426970"/>
            <a:chOff x="0" y="7845287"/>
            <a:chExt cx="2877185" cy="2426970"/>
          </a:xfrm>
        </p:grpSpPr>
        <p:sp>
          <p:nvSpPr>
            <p:cNvPr id="4" name="object 4"/>
            <p:cNvSpPr/>
            <p:nvPr/>
          </p:nvSpPr>
          <p:spPr>
            <a:xfrm>
              <a:off x="0" y="7845287"/>
              <a:ext cx="2877185" cy="2426970"/>
            </a:xfrm>
            <a:custGeom>
              <a:avLst/>
              <a:gdLst/>
              <a:ahLst/>
              <a:cxnLst/>
              <a:rect l="l" t="t" r="r" b="b"/>
              <a:pathLst>
                <a:path w="2877185" h="2426970">
                  <a:moveTo>
                    <a:pt x="2876673" y="2426899"/>
                  </a:moveTo>
                  <a:lnTo>
                    <a:pt x="0" y="2426899"/>
                  </a:lnTo>
                  <a:lnTo>
                    <a:pt x="0" y="42777"/>
                  </a:lnTo>
                  <a:lnTo>
                    <a:pt x="42862" y="34942"/>
                  </a:lnTo>
                  <a:lnTo>
                    <a:pt x="93236" y="26835"/>
                  </a:lnTo>
                  <a:lnTo>
                    <a:pt x="143944" y="19776"/>
                  </a:lnTo>
                  <a:lnTo>
                    <a:pt x="194979" y="13775"/>
                  </a:lnTo>
                  <a:lnTo>
                    <a:pt x="246331" y="8843"/>
                  </a:lnTo>
                  <a:lnTo>
                    <a:pt x="297992" y="4989"/>
                  </a:lnTo>
                  <a:lnTo>
                    <a:pt x="349953" y="2224"/>
                  </a:lnTo>
                  <a:lnTo>
                    <a:pt x="402205" y="557"/>
                  </a:lnTo>
                  <a:lnTo>
                    <a:pt x="454740" y="0"/>
                  </a:lnTo>
                  <a:lnTo>
                    <a:pt x="502977" y="471"/>
                  </a:lnTo>
                  <a:lnTo>
                    <a:pt x="550984" y="1881"/>
                  </a:lnTo>
                  <a:lnTo>
                    <a:pt x="598752" y="4219"/>
                  </a:lnTo>
                  <a:lnTo>
                    <a:pt x="646274" y="7477"/>
                  </a:lnTo>
                  <a:lnTo>
                    <a:pt x="693541" y="11647"/>
                  </a:lnTo>
                  <a:lnTo>
                    <a:pt x="740543" y="16719"/>
                  </a:lnTo>
                  <a:lnTo>
                    <a:pt x="787273" y="22685"/>
                  </a:lnTo>
                  <a:lnTo>
                    <a:pt x="833720" y="29536"/>
                  </a:lnTo>
                  <a:lnTo>
                    <a:pt x="879878" y="37264"/>
                  </a:lnTo>
                  <a:lnTo>
                    <a:pt x="925736" y="45860"/>
                  </a:lnTo>
                  <a:lnTo>
                    <a:pt x="971286" y="55314"/>
                  </a:lnTo>
                  <a:lnTo>
                    <a:pt x="1016520" y="65619"/>
                  </a:lnTo>
                  <a:lnTo>
                    <a:pt x="1061428" y="76765"/>
                  </a:lnTo>
                  <a:lnTo>
                    <a:pt x="1106003" y="88744"/>
                  </a:lnTo>
                  <a:lnTo>
                    <a:pt x="1150235" y="101546"/>
                  </a:lnTo>
                  <a:lnTo>
                    <a:pt x="1194115" y="115165"/>
                  </a:lnTo>
                  <a:lnTo>
                    <a:pt x="1237635" y="129589"/>
                  </a:lnTo>
                  <a:lnTo>
                    <a:pt x="1280787" y="144811"/>
                  </a:lnTo>
                  <a:lnTo>
                    <a:pt x="1323560" y="160823"/>
                  </a:lnTo>
                  <a:lnTo>
                    <a:pt x="1365948" y="177615"/>
                  </a:lnTo>
                  <a:lnTo>
                    <a:pt x="1407940" y="195178"/>
                  </a:lnTo>
                  <a:lnTo>
                    <a:pt x="1449529" y="213504"/>
                  </a:lnTo>
                  <a:lnTo>
                    <a:pt x="1490705" y="232584"/>
                  </a:lnTo>
                  <a:lnTo>
                    <a:pt x="1531460" y="252410"/>
                  </a:lnTo>
                  <a:lnTo>
                    <a:pt x="1571785" y="272972"/>
                  </a:lnTo>
                  <a:lnTo>
                    <a:pt x="1611672" y="294262"/>
                  </a:lnTo>
                  <a:lnTo>
                    <a:pt x="1651111" y="316271"/>
                  </a:lnTo>
                  <a:lnTo>
                    <a:pt x="1690094" y="338991"/>
                  </a:lnTo>
                  <a:lnTo>
                    <a:pt x="1728612" y="362412"/>
                  </a:lnTo>
                  <a:lnTo>
                    <a:pt x="1766657" y="386526"/>
                  </a:lnTo>
                  <a:lnTo>
                    <a:pt x="1804219" y="411324"/>
                  </a:lnTo>
                  <a:lnTo>
                    <a:pt x="1841291" y="436798"/>
                  </a:lnTo>
                  <a:lnTo>
                    <a:pt x="1877863" y="462939"/>
                  </a:lnTo>
                  <a:lnTo>
                    <a:pt x="1913926" y="489737"/>
                  </a:lnTo>
                  <a:lnTo>
                    <a:pt x="1949473" y="517185"/>
                  </a:lnTo>
                  <a:lnTo>
                    <a:pt x="1984493" y="545273"/>
                  </a:lnTo>
                  <a:lnTo>
                    <a:pt x="2018979" y="573993"/>
                  </a:lnTo>
                  <a:lnTo>
                    <a:pt x="2052922" y="603336"/>
                  </a:lnTo>
                  <a:lnTo>
                    <a:pt x="2086313" y="633293"/>
                  </a:lnTo>
                  <a:lnTo>
                    <a:pt x="2119143" y="663856"/>
                  </a:lnTo>
                  <a:lnTo>
                    <a:pt x="2151404" y="695016"/>
                  </a:lnTo>
                  <a:lnTo>
                    <a:pt x="2183086" y="726763"/>
                  </a:lnTo>
                  <a:lnTo>
                    <a:pt x="2214182" y="759090"/>
                  </a:lnTo>
                  <a:lnTo>
                    <a:pt x="2244682" y="791988"/>
                  </a:lnTo>
                  <a:lnTo>
                    <a:pt x="2274577" y="825447"/>
                  </a:lnTo>
                  <a:lnTo>
                    <a:pt x="2303860" y="859460"/>
                  </a:lnTo>
                  <a:lnTo>
                    <a:pt x="2332521" y="894016"/>
                  </a:lnTo>
                  <a:lnTo>
                    <a:pt x="2360552" y="929109"/>
                  </a:lnTo>
                  <a:lnTo>
                    <a:pt x="2387943" y="964728"/>
                  </a:lnTo>
                  <a:lnTo>
                    <a:pt x="2414686" y="1000866"/>
                  </a:lnTo>
                  <a:lnTo>
                    <a:pt x="2440773" y="1037513"/>
                  </a:lnTo>
                  <a:lnTo>
                    <a:pt x="2466195" y="1074660"/>
                  </a:lnTo>
                  <a:lnTo>
                    <a:pt x="2490942" y="1112300"/>
                  </a:lnTo>
                  <a:lnTo>
                    <a:pt x="2515006" y="1150423"/>
                  </a:lnTo>
                  <a:lnTo>
                    <a:pt x="2538380" y="1189020"/>
                  </a:lnTo>
                  <a:lnTo>
                    <a:pt x="2561052" y="1228083"/>
                  </a:lnTo>
                  <a:lnTo>
                    <a:pt x="2583016" y="1267603"/>
                  </a:lnTo>
                  <a:lnTo>
                    <a:pt x="2604263" y="1307571"/>
                  </a:lnTo>
                  <a:lnTo>
                    <a:pt x="2624782" y="1347979"/>
                  </a:lnTo>
                  <a:lnTo>
                    <a:pt x="2644567" y="1388817"/>
                  </a:lnTo>
                  <a:lnTo>
                    <a:pt x="2663608" y="1430078"/>
                  </a:lnTo>
                  <a:lnTo>
                    <a:pt x="2681897" y="1471752"/>
                  </a:lnTo>
                  <a:lnTo>
                    <a:pt x="2699424" y="1513830"/>
                  </a:lnTo>
                  <a:lnTo>
                    <a:pt x="2716181" y="1556304"/>
                  </a:lnTo>
                  <a:lnTo>
                    <a:pt x="2732159" y="1599166"/>
                  </a:lnTo>
                  <a:lnTo>
                    <a:pt x="2747350" y="1642405"/>
                  </a:lnTo>
                  <a:lnTo>
                    <a:pt x="2761745" y="1686015"/>
                  </a:lnTo>
                  <a:lnTo>
                    <a:pt x="2775335" y="1729985"/>
                  </a:lnTo>
                  <a:lnTo>
                    <a:pt x="2788112" y="1774307"/>
                  </a:lnTo>
                  <a:lnTo>
                    <a:pt x="2800066" y="1818973"/>
                  </a:lnTo>
                  <a:lnTo>
                    <a:pt x="2811189" y="1863973"/>
                  </a:lnTo>
                  <a:lnTo>
                    <a:pt x="2821472" y="1909299"/>
                  </a:lnTo>
                  <a:lnTo>
                    <a:pt x="2830907" y="1954942"/>
                  </a:lnTo>
                  <a:lnTo>
                    <a:pt x="2839485" y="2000894"/>
                  </a:lnTo>
                  <a:lnTo>
                    <a:pt x="2847197" y="2047146"/>
                  </a:lnTo>
                  <a:lnTo>
                    <a:pt x="2854034" y="2093688"/>
                  </a:lnTo>
                  <a:lnTo>
                    <a:pt x="2859988" y="2140513"/>
                  </a:lnTo>
                  <a:lnTo>
                    <a:pt x="2865050" y="2187611"/>
                  </a:lnTo>
                  <a:lnTo>
                    <a:pt x="2869211" y="2234974"/>
                  </a:lnTo>
                  <a:lnTo>
                    <a:pt x="2872462" y="2282593"/>
                  </a:lnTo>
                  <a:lnTo>
                    <a:pt x="2874796" y="2330459"/>
                  </a:lnTo>
                  <a:lnTo>
                    <a:pt x="2876202" y="2378564"/>
                  </a:lnTo>
                  <a:lnTo>
                    <a:pt x="2876673" y="2426899"/>
                  </a:lnTo>
                  <a:close/>
                </a:path>
              </a:pathLst>
            </a:custGeom>
            <a:solidFill>
              <a:srgbClr val="1B2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963146"/>
              <a:ext cx="2759075" cy="2309495"/>
            </a:xfrm>
            <a:custGeom>
              <a:avLst/>
              <a:gdLst/>
              <a:ahLst/>
              <a:cxnLst/>
              <a:rect l="l" t="t" r="r" b="b"/>
              <a:pathLst>
                <a:path w="2759075" h="2309495">
                  <a:moveTo>
                    <a:pt x="2758994" y="2309040"/>
                  </a:moveTo>
                  <a:lnTo>
                    <a:pt x="0" y="2309040"/>
                  </a:lnTo>
                  <a:lnTo>
                    <a:pt x="0" y="44993"/>
                  </a:lnTo>
                  <a:lnTo>
                    <a:pt x="42764" y="36777"/>
                  </a:lnTo>
                  <a:lnTo>
                    <a:pt x="93073" y="28263"/>
                  </a:lnTo>
                  <a:lnTo>
                    <a:pt x="143748" y="20843"/>
                  </a:lnTo>
                  <a:lnTo>
                    <a:pt x="194776" y="14528"/>
                  </a:lnTo>
                  <a:lnTo>
                    <a:pt x="246142" y="9333"/>
                  </a:lnTo>
                  <a:lnTo>
                    <a:pt x="297835" y="5269"/>
                  </a:lnTo>
                  <a:lnTo>
                    <a:pt x="349841" y="2350"/>
                  </a:lnTo>
                  <a:lnTo>
                    <a:pt x="402147" y="589"/>
                  </a:lnTo>
                  <a:lnTo>
                    <a:pt x="454740" y="0"/>
                  </a:lnTo>
                  <a:lnTo>
                    <a:pt x="502950" y="495"/>
                  </a:lnTo>
                  <a:lnTo>
                    <a:pt x="550919" y="1974"/>
                  </a:lnTo>
                  <a:lnTo>
                    <a:pt x="598637" y="4428"/>
                  </a:lnTo>
                  <a:lnTo>
                    <a:pt x="646094" y="7847"/>
                  </a:lnTo>
                  <a:lnTo>
                    <a:pt x="693281" y="12221"/>
                  </a:lnTo>
                  <a:lnTo>
                    <a:pt x="740189" y="17540"/>
                  </a:lnTo>
                  <a:lnTo>
                    <a:pt x="786806" y="23796"/>
                  </a:lnTo>
                  <a:lnTo>
                    <a:pt x="833125" y="30977"/>
                  </a:lnTo>
                  <a:lnTo>
                    <a:pt x="879135" y="39076"/>
                  </a:lnTo>
                  <a:lnTo>
                    <a:pt x="924827" y="48081"/>
                  </a:lnTo>
                  <a:lnTo>
                    <a:pt x="970191" y="57984"/>
                  </a:lnTo>
                  <a:lnTo>
                    <a:pt x="1015218" y="68774"/>
                  </a:lnTo>
                  <a:lnTo>
                    <a:pt x="1059897" y="80443"/>
                  </a:lnTo>
                  <a:lnTo>
                    <a:pt x="1104220" y="92980"/>
                  </a:lnTo>
                  <a:lnTo>
                    <a:pt x="1148176" y="106376"/>
                  </a:lnTo>
                  <a:lnTo>
                    <a:pt x="1191756" y="120621"/>
                  </a:lnTo>
                  <a:lnTo>
                    <a:pt x="1234950" y="135706"/>
                  </a:lnTo>
                  <a:lnTo>
                    <a:pt x="1277750" y="151620"/>
                  </a:lnTo>
                  <a:lnTo>
                    <a:pt x="1320144" y="168355"/>
                  </a:lnTo>
                  <a:lnTo>
                    <a:pt x="1362124" y="185901"/>
                  </a:lnTo>
                  <a:lnTo>
                    <a:pt x="1403680" y="204247"/>
                  </a:lnTo>
                  <a:lnTo>
                    <a:pt x="1444802" y="223385"/>
                  </a:lnTo>
                  <a:lnTo>
                    <a:pt x="1485480" y="243305"/>
                  </a:lnTo>
                  <a:lnTo>
                    <a:pt x="1525706" y="263996"/>
                  </a:lnTo>
                  <a:lnTo>
                    <a:pt x="1565469" y="285450"/>
                  </a:lnTo>
                  <a:lnTo>
                    <a:pt x="1604760" y="307657"/>
                  </a:lnTo>
                  <a:lnTo>
                    <a:pt x="1643569" y="330607"/>
                  </a:lnTo>
                  <a:lnTo>
                    <a:pt x="1681886" y="354291"/>
                  </a:lnTo>
                  <a:lnTo>
                    <a:pt x="1719703" y="378699"/>
                  </a:lnTo>
                  <a:lnTo>
                    <a:pt x="1757008" y="403820"/>
                  </a:lnTo>
                  <a:lnTo>
                    <a:pt x="1793794" y="429647"/>
                  </a:lnTo>
                  <a:lnTo>
                    <a:pt x="1830049" y="456168"/>
                  </a:lnTo>
                  <a:lnTo>
                    <a:pt x="1865765" y="483375"/>
                  </a:lnTo>
                  <a:lnTo>
                    <a:pt x="1900932" y="511257"/>
                  </a:lnTo>
                  <a:lnTo>
                    <a:pt x="1935539" y="539806"/>
                  </a:lnTo>
                  <a:lnTo>
                    <a:pt x="1969579" y="569011"/>
                  </a:lnTo>
                  <a:lnTo>
                    <a:pt x="2003040" y="598862"/>
                  </a:lnTo>
                  <a:lnTo>
                    <a:pt x="2035914" y="629351"/>
                  </a:lnTo>
                  <a:lnTo>
                    <a:pt x="2068190" y="660468"/>
                  </a:lnTo>
                  <a:lnTo>
                    <a:pt x="2099859" y="692202"/>
                  </a:lnTo>
                  <a:lnTo>
                    <a:pt x="2130912" y="724544"/>
                  </a:lnTo>
                  <a:lnTo>
                    <a:pt x="2161339" y="757485"/>
                  </a:lnTo>
                  <a:lnTo>
                    <a:pt x="2191130" y="791015"/>
                  </a:lnTo>
                  <a:lnTo>
                    <a:pt x="2220275" y="825125"/>
                  </a:lnTo>
                  <a:lnTo>
                    <a:pt x="2248766" y="859804"/>
                  </a:lnTo>
                  <a:lnTo>
                    <a:pt x="2276591" y="895043"/>
                  </a:lnTo>
                  <a:lnTo>
                    <a:pt x="2303743" y="930833"/>
                  </a:lnTo>
                  <a:lnTo>
                    <a:pt x="2330210" y="967163"/>
                  </a:lnTo>
                  <a:lnTo>
                    <a:pt x="2355984" y="1004024"/>
                  </a:lnTo>
                  <a:lnTo>
                    <a:pt x="2381055" y="1041407"/>
                  </a:lnTo>
                  <a:lnTo>
                    <a:pt x="2405413" y="1079302"/>
                  </a:lnTo>
                  <a:lnTo>
                    <a:pt x="2429049" y="1117699"/>
                  </a:lnTo>
                  <a:lnTo>
                    <a:pt x="2451953" y="1156589"/>
                  </a:lnTo>
                  <a:lnTo>
                    <a:pt x="2474115" y="1195961"/>
                  </a:lnTo>
                  <a:lnTo>
                    <a:pt x="2495526" y="1235807"/>
                  </a:lnTo>
                  <a:lnTo>
                    <a:pt x="2516176" y="1276116"/>
                  </a:lnTo>
                  <a:lnTo>
                    <a:pt x="2536055" y="1316880"/>
                  </a:lnTo>
                  <a:lnTo>
                    <a:pt x="2555154" y="1358088"/>
                  </a:lnTo>
                  <a:lnTo>
                    <a:pt x="2573464" y="1399731"/>
                  </a:lnTo>
                  <a:lnTo>
                    <a:pt x="2590974" y="1441798"/>
                  </a:lnTo>
                  <a:lnTo>
                    <a:pt x="2607676" y="1484282"/>
                  </a:lnTo>
                  <a:lnTo>
                    <a:pt x="2623558" y="1527171"/>
                  </a:lnTo>
                  <a:lnTo>
                    <a:pt x="2638613" y="1570456"/>
                  </a:lnTo>
                  <a:lnTo>
                    <a:pt x="2652829" y="1614128"/>
                  </a:lnTo>
                  <a:lnTo>
                    <a:pt x="2666198" y="1658177"/>
                  </a:lnTo>
                  <a:lnTo>
                    <a:pt x="2678710" y="1702593"/>
                  </a:lnTo>
                  <a:lnTo>
                    <a:pt x="2690356" y="1747367"/>
                  </a:lnTo>
                  <a:lnTo>
                    <a:pt x="2701125" y="1792488"/>
                  </a:lnTo>
                  <a:lnTo>
                    <a:pt x="2711008" y="1837949"/>
                  </a:lnTo>
                  <a:lnTo>
                    <a:pt x="2719995" y="1883737"/>
                  </a:lnTo>
                  <a:lnTo>
                    <a:pt x="2728077" y="1929845"/>
                  </a:lnTo>
                  <a:lnTo>
                    <a:pt x="2735245" y="1976263"/>
                  </a:lnTo>
                  <a:lnTo>
                    <a:pt x="2741488" y="2022980"/>
                  </a:lnTo>
                  <a:lnTo>
                    <a:pt x="2746797" y="2069988"/>
                  </a:lnTo>
                  <a:lnTo>
                    <a:pt x="2751162" y="2117276"/>
                  </a:lnTo>
                  <a:lnTo>
                    <a:pt x="2754574" y="2164834"/>
                  </a:lnTo>
                  <a:lnTo>
                    <a:pt x="2757023" y="2212655"/>
                  </a:lnTo>
                  <a:lnTo>
                    <a:pt x="2758499" y="2260726"/>
                  </a:lnTo>
                  <a:lnTo>
                    <a:pt x="2758994" y="2309040"/>
                  </a:lnTo>
                  <a:close/>
                </a:path>
              </a:pathLst>
            </a:custGeom>
            <a:solidFill>
              <a:srgbClr val="325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854656" y="2070892"/>
            <a:ext cx="134870" cy="134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81" y="7299776"/>
            <a:ext cx="172708" cy="17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36360" y="882639"/>
            <a:ext cx="172708" cy="172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83530" y="9271786"/>
            <a:ext cx="134870" cy="134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72646" y="3231138"/>
            <a:ext cx="134870" cy="134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01856" y="6123066"/>
            <a:ext cx="172708" cy="17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55021" y="271844"/>
            <a:ext cx="2533015" cy="3364229"/>
          </a:xfrm>
          <a:custGeom>
            <a:avLst/>
            <a:gdLst/>
            <a:ahLst/>
            <a:cxnLst/>
            <a:rect l="l" t="t" r="r" b="b"/>
            <a:pathLst>
              <a:path w="2533015" h="3364229">
                <a:moveTo>
                  <a:pt x="619592" y="3363832"/>
                </a:moveTo>
                <a:lnTo>
                  <a:pt x="0" y="0"/>
                </a:lnTo>
                <a:lnTo>
                  <a:pt x="2532979" y="1248704"/>
                </a:lnTo>
                <a:lnTo>
                  <a:pt x="2532979" y="2385591"/>
                </a:lnTo>
                <a:lnTo>
                  <a:pt x="619592" y="3363832"/>
                </a:lnTo>
                <a:close/>
              </a:path>
            </a:pathLst>
          </a:custGeom>
          <a:solidFill>
            <a:srgbClr val="1B2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58254" y="6073139"/>
            <a:ext cx="3838575" cy="3838575"/>
          </a:xfrm>
          <a:custGeom>
            <a:avLst/>
            <a:gdLst/>
            <a:ahLst/>
            <a:cxnLst/>
            <a:rect l="l" t="t" r="r" b="b"/>
            <a:pathLst>
              <a:path w="3838575" h="3838575">
                <a:moveTo>
                  <a:pt x="1919284" y="3838568"/>
                </a:moveTo>
                <a:lnTo>
                  <a:pt x="1823492" y="3836219"/>
                </a:lnTo>
                <a:lnTo>
                  <a:pt x="1728916" y="3829246"/>
                </a:lnTo>
                <a:lnTo>
                  <a:pt x="1635666" y="3817758"/>
                </a:lnTo>
                <a:lnTo>
                  <a:pt x="1543852" y="3801866"/>
                </a:lnTo>
                <a:lnTo>
                  <a:pt x="1453583" y="3781679"/>
                </a:lnTo>
                <a:lnTo>
                  <a:pt x="1364969" y="3757307"/>
                </a:lnTo>
                <a:lnTo>
                  <a:pt x="1278121" y="3728861"/>
                </a:lnTo>
                <a:lnTo>
                  <a:pt x="1193149" y="3696450"/>
                </a:lnTo>
                <a:lnTo>
                  <a:pt x="1110162" y="3660185"/>
                </a:lnTo>
                <a:lnTo>
                  <a:pt x="1029271" y="3620174"/>
                </a:lnTo>
                <a:lnTo>
                  <a:pt x="950585" y="3576529"/>
                </a:lnTo>
                <a:lnTo>
                  <a:pt x="874214" y="3529359"/>
                </a:lnTo>
                <a:lnTo>
                  <a:pt x="800268" y="3478774"/>
                </a:lnTo>
                <a:lnTo>
                  <a:pt x="728858" y="3424884"/>
                </a:lnTo>
                <a:lnTo>
                  <a:pt x="660093" y="3367800"/>
                </a:lnTo>
                <a:lnTo>
                  <a:pt x="594083" y="3307630"/>
                </a:lnTo>
                <a:lnTo>
                  <a:pt x="530938" y="3244485"/>
                </a:lnTo>
                <a:lnTo>
                  <a:pt x="470768" y="3178475"/>
                </a:lnTo>
                <a:lnTo>
                  <a:pt x="413683" y="3109710"/>
                </a:lnTo>
                <a:lnTo>
                  <a:pt x="359793" y="3038299"/>
                </a:lnTo>
                <a:lnTo>
                  <a:pt x="309208" y="2964354"/>
                </a:lnTo>
                <a:lnTo>
                  <a:pt x="262038" y="2887983"/>
                </a:lnTo>
                <a:lnTo>
                  <a:pt x="218393" y="2809297"/>
                </a:lnTo>
                <a:lnTo>
                  <a:pt x="178383" y="2728405"/>
                </a:lnTo>
                <a:lnTo>
                  <a:pt x="142117" y="2645418"/>
                </a:lnTo>
                <a:lnTo>
                  <a:pt x="109706" y="2560446"/>
                </a:lnTo>
                <a:lnTo>
                  <a:pt x="81260" y="2473598"/>
                </a:lnTo>
                <a:lnTo>
                  <a:pt x="56889" y="2384985"/>
                </a:lnTo>
                <a:lnTo>
                  <a:pt x="36702" y="2294716"/>
                </a:lnTo>
                <a:lnTo>
                  <a:pt x="20809" y="2202901"/>
                </a:lnTo>
                <a:lnTo>
                  <a:pt x="9322" y="2109651"/>
                </a:lnTo>
                <a:lnTo>
                  <a:pt x="2348" y="2015075"/>
                </a:lnTo>
                <a:lnTo>
                  <a:pt x="0" y="1919284"/>
                </a:lnTo>
                <a:lnTo>
                  <a:pt x="2348" y="1823492"/>
                </a:lnTo>
                <a:lnTo>
                  <a:pt x="9322" y="1728916"/>
                </a:lnTo>
                <a:lnTo>
                  <a:pt x="20809" y="1635666"/>
                </a:lnTo>
                <a:lnTo>
                  <a:pt x="36702" y="1543852"/>
                </a:lnTo>
                <a:lnTo>
                  <a:pt x="56889" y="1453583"/>
                </a:lnTo>
                <a:lnTo>
                  <a:pt x="81260" y="1364969"/>
                </a:lnTo>
                <a:lnTo>
                  <a:pt x="109706" y="1278121"/>
                </a:lnTo>
                <a:lnTo>
                  <a:pt x="142117" y="1193149"/>
                </a:lnTo>
                <a:lnTo>
                  <a:pt x="178383" y="1110162"/>
                </a:lnTo>
                <a:lnTo>
                  <a:pt x="218393" y="1029271"/>
                </a:lnTo>
                <a:lnTo>
                  <a:pt x="262038" y="950585"/>
                </a:lnTo>
                <a:lnTo>
                  <a:pt x="309208" y="874214"/>
                </a:lnTo>
                <a:lnTo>
                  <a:pt x="359793" y="800268"/>
                </a:lnTo>
                <a:lnTo>
                  <a:pt x="413683" y="728858"/>
                </a:lnTo>
                <a:lnTo>
                  <a:pt x="470768" y="660093"/>
                </a:lnTo>
                <a:lnTo>
                  <a:pt x="530938" y="594083"/>
                </a:lnTo>
                <a:lnTo>
                  <a:pt x="594083" y="530938"/>
                </a:lnTo>
                <a:lnTo>
                  <a:pt x="660093" y="470768"/>
                </a:lnTo>
                <a:lnTo>
                  <a:pt x="728858" y="413683"/>
                </a:lnTo>
                <a:lnTo>
                  <a:pt x="800268" y="359793"/>
                </a:lnTo>
                <a:lnTo>
                  <a:pt x="874214" y="309208"/>
                </a:lnTo>
                <a:lnTo>
                  <a:pt x="950585" y="262038"/>
                </a:lnTo>
                <a:lnTo>
                  <a:pt x="1029271" y="218393"/>
                </a:lnTo>
                <a:lnTo>
                  <a:pt x="1110162" y="178383"/>
                </a:lnTo>
                <a:lnTo>
                  <a:pt x="1193149" y="142117"/>
                </a:lnTo>
                <a:lnTo>
                  <a:pt x="1278121" y="109706"/>
                </a:lnTo>
                <a:lnTo>
                  <a:pt x="1364969" y="81260"/>
                </a:lnTo>
                <a:lnTo>
                  <a:pt x="1453583" y="56889"/>
                </a:lnTo>
                <a:lnTo>
                  <a:pt x="1543852" y="36702"/>
                </a:lnTo>
                <a:lnTo>
                  <a:pt x="1635666" y="20809"/>
                </a:lnTo>
                <a:lnTo>
                  <a:pt x="1728916" y="9322"/>
                </a:lnTo>
                <a:lnTo>
                  <a:pt x="1823492" y="2348"/>
                </a:lnTo>
                <a:lnTo>
                  <a:pt x="1919284" y="0"/>
                </a:lnTo>
                <a:lnTo>
                  <a:pt x="2015075" y="2348"/>
                </a:lnTo>
                <a:lnTo>
                  <a:pt x="2109651" y="9322"/>
                </a:lnTo>
                <a:lnTo>
                  <a:pt x="2202901" y="20809"/>
                </a:lnTo>
                <a:lnTo>
                  <a:pt x="2294716" y="36702"/>
                </a:lnTo>
                <a:lnTo>
                  <a:pt x="2384985" y="56889"/>
                </a:lnTo>
                <a:lnTo>
                  <a:pt x="2473598" y="81260"/>
                </a:lnTo>
                <a:lnTo>
                  <a:pt x="2560446" y="109706"/>
                </a:lnTo>
                <a:lnTo>
                  <a:pt x="2645418" y="142117"/>
                </a:lnTo>
                <a:lnTo>
                  <a:pt x="2728405" y="178383"/>
                </a:lnTo>
                <a:lnTo>
                  <a:pt x="2809297" y="218393"/>
                </a:lnTo>
                <a:lnTo>
                  <a:pt x="2887983" y="262038"/>
                </a:lnTo>
                <a:lnTo>
                  <a:pt x="2964354" y="309208"/>
                </a:lnTo>
                <a:lnTo>
                  <a:pt x="3038299" y="359793"/>
                </a:lnTo>
                <a:lnTo>
                  <a:pt x="3109710" y="413683"/>
                </a:lnTo>
                <a:lnTo>
                  <a:pt x="3178475" y="470768"/>
                </a:lnTo>
                <a:lnTo>
                  <a:pt x="3244485" y="530938"/>
                </a:lnTo>
                <a:lnTo>
                  <a:pt x="3307630" y="594083"/>
                </a:lnTo>
                <a:lnTo>
                  <a:pt x="3367800" y="660093"/>
                </a:lnTo>
                <a:lnTo>
                  <a:pt x="3424884" y="728858"/>
                </a:lnTo>
                <a:lnTo>
                  <a:pt x="3478774" y="800268"/>
                </a:lnTo>
                <a:lnTo>
                  <a:pt x="3529359" y="874214"/>
                </a:lnTo>
                <a:lnTo>
                  <a:pt x="3576529" y="950585"/>
                </a:lnTo>
                <a:lnTo>
                  <a:pt x="3620174" y="1029271"/>
                </a:lnTo>
                <a:lnTo>
                  <a:pt x="3660185" y="1110162"/>
                </a:lnTo>
                <a:lnTo>
                  <a:pt x="3696450" y="1193149"/>
                </a:lnTo>
                <a:lnTo>
                  <a:pt x="3728861" y="1278121"/>
                </a:lnTo>
                <a:lnTo>
                  <a:pt x="3757307" y="1364969"/>
                </a:lnTo>
                <a:lnTo>
                  <a:pt x="3781679" y="1453583"/>
                </a:lnTo>
                <a:lnTo>
                  <a:pt x="3801866" y="1543852"/>
                </a:lnTo>
                <a:lnTo>
                  <a:pt x="3817758" y="1635666"/>
                </a:lnTo>
                <a:lnTo>
                  <a:pt x="3829246" y="1728916"/>
                </a:lnTo>
                <a:lnTo>
                  <a:pt x="3836219" y="1823492"/>
                </a:lnTo>
                <a:lnTo>
                  <a:pt x="3838568" y="1919284"/>
                </a:lnTo>
                <a:lnTo>
                  <a:pt x="3836219" y="2015075"/>
                </a:lnTo>
                <a:lnTo>
                  <a:pt x="3829246" y="2109651"/>
                </a:lnTo>
                <a:lnTo>
                  <a:pt x="3817758" y="2202901"/>
                </a:lnTo>
                <a:lnTo>
                  <a:pt x="3801866" y="2294716"/>
                </a:lnTo>
                <a:lnTo>
                  <a:pt x="3781679" y="2384985"/>
                </a:lnTo>
                <a:lnTo>
                  <a:pt x="3757307" y="2473598"/>
                </a:lnTo>
                <a:lnTo>
                  <a:pt x="3728861" y="2560446"/>
                </a:lnTo>
                <a:lnTo>
                  <a:pt x="3696450" y="2645418"/>
                </a:lnTo>
                <a:lnTo>
                  <a:pt x="3660185" y="2728405"/>
                </a:lnTo>
                <a:lnTo>
                  <a:pt x="3620174" y="2809297"/>
                </a:lnTo>
                <a:lnTo>
                  <a:pt x="3576529" y="2887983"/>
                </a:lnTo>
                <a:lnTo>
                  <a:pt x="3529359" y="2964354"/>
                </a:lnTo>
                <a:lnTo>
                  <a:pt x="3478774" y="3038299"/>
                </a:lnTo>
                <a:lnTo>
                  <a:pt x="3424884" y="3109710"/>
                </a:lnTo>
                <a:lnTo>
                  <a:pt x="3367800" y="3178475"/>
                </a:lnTo>
                <a:lnTo>
                  <a:pt x="3307630" y="3244485"/>
                </a:lnTo>
                <a:lnTo>
                  <a:pt x="3244485" y="3307630"/>
                </a:lnTo>
                <a:lnTo>
                  <a:pt x="3178475" y="3367800"/>
                </a:lnTo>
                <a:lnTo>
                  <a:pt x="3109710" y="3424884"/>
                </a:lnTo>
                <a:lnTo>
                  <a:pt x="3038299" y="3478774"/>
                </a:lnTo>
                <a:lnTo>
                  <a:pt x="2964354" y="3529359"/>
                </a:lnTo>
                <a:lnTo>
                  <a:pt x="2887983" y="3576529"/>
                </a:lnTo>
                <a:lnTo>
                  <a:pt x="2809297" y="3620174"/>
                </a:lnTo>
                <a:lnTo>
                  <a:pt x="2728405" y="3660185"/>
                </a:lnTo>
                <a:lnTo>
                  <a:pt x="2645418" y="3696450"/>
                </a:lnTo>
                <a:lnTo>
                  <a:pt x="2560446" y="3728861"/>
                </a:lnTo>
                <a:lnTo>
                  <a:pt x="2473598" y="3757307"/>
                </a:lnTo>
                <a:lnTo>
                  <a:pt x="2384985" y="3781679"/>
                </a:lnTo>
                <a:lnTo>
                  <a:pt x="2294716" y="3801866"/>
                </a:lnTo>
                <a:lnTo>
                  <a:pt x="2202901" y="3817758"/>
                </a:lnTo>
                <a:lnTo>
                  <a:pt x="2109651" y="3829246"/>
                </a:lnTo>
                <a:lnTo>
                  <a:pt x="2015075" y="3836219"/>
                </a:lnTo>
                <a:lnTo>
                  <a:pt x="1919284" y="3838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625" y="2407602"/>
            <a:ext cx="134870" cy="134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13199" y="6825843"/>
            <a:ext cx="2943224" cy="2343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983828" y="3164643"/>
            <a:ext cx="14319885" cy="2405146"/>
          </a:xfrm>
          <a:prstGeom prst="rect">
            <a:avLst/>
          </a:prstGeom>
        </p:spPr>
        <p:txBody>
          <a:bodyPr vert="horz" wrap="square" lIns="0" tIns="46609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3670"/>
              </a:spcBef>
            </a:pPr>
            <a:r>
              <a:rPr sz="7400" spc="-140" dirty="0">
                <a:solidFill>
                  <a:srgbClr val="FFFFFF"/>
                </a:solidFill>
              </a:rPr>
              <a:t>FRENCH </a:t>
            </a:r>
            <a:r>
              <a:rPr sz="7400" spc="-100" dirty="0">
                <a:solidFill>
                  <a:srgbClr val="FFFFFF"/>
                </a:solidFill>
              </a:rPr>
              <a:t>TECH </a:t>
            </a:r>
            <a:r>
              <a:rPr sz="7400" spc="-40" dirty="0">
                <a:solidFill>
                  <a:srgbClr val="FFFFFF"/>
                </a:solidFill>
              </a:rPr>
              <a:t>CÔTE</a:t>
            </a:r>
            <a:r>
              <a:rPr sz="7400" spc="-765" dirty="0">
                <a:solidFill>
                  <a:srgbClr val="FFFFFF"/>
                </a:solidFill>
              </a:rPr>
              <a:t> </a:t>
            </a:r>
            <a:r>
              <a:rPr sz="7400" spc="-160" dirty="0">
                <a:solidFill>
                  <a:srgbClr val="FFFFFF"/>
                </a:solidFill>
              </a:rPr>
              <a:t>D'AZUR</a:t>
            </a:r>
            <a:endParaRPr sz="7400" dirty="0"/>
          </a:p>
          <a:p>
            <a:pPr marL="12700" marR="3074670">
              <a:lnSpc>
                <a:spcPct val="115599"/>
              </a:lnSpc>
              <a:spcBef>
                <a:spcPts val="1180"/>
              </a:spcBef>
            </a:pPr>
            <a:r>
              <a:rPr lang="fr-FR" sz="4000" spc="-50" dirty="0">
                <a:solidFill>
                  <a:srgbClr val="D1405C"/>
                </a:solidFill>
              </a:rPr>
              <a:t>DEMODAY – CEEI – 17 NOVEMBRE 2022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6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7221" y="1830893"/>
            <a:ext cx="3648075" cy="3648075"/>
          </a:xfrm>
          <a:custGeom>
            <a:avLst/>
            <a:gdLst/>
            <a:ahLst/>
            <a:cxnLst/>
            <a:rect l="l" t="t" r="r" b="b"/>
            <a:pathLst>
              <a:path w="3648075" h="3648075">
                <a:moveTo>
                  <a:pt x="1824040" y="3648080"/>
                </a:moveTo>
                <a:lnTo>
                  <a:pt x="1775447" y="3647445"/>
                </a:lnTo>
                <a:lnTo>
                  <a:pt x="1727167" y="3645552"/>
                </a:lnTo>
                <a:lnTo>
                  <a:pt x="1679216" y="3642415"/>
                </a:lnTo>
                <a:lnTo>
                  <a:pt x="1631611" y="3638050"/>
                </a:lnTo>
                <a:lnTo>
                  <a:pt x="1584366" y="3632475"/>
                </a:lnTo>
                <a:lnTo>
                  <a:pt x="1537498" y="3625703"/>
                </a:lnTo>
                <a:lnTo>
                  <a:pt x="1491022" y="3617751"/>
                </a:lnTo>
                <a:lnTo>
                  <a:pt x="1444954" y="3608635"/>
                </a:lnTo>
                <a:lnTo>
                  <a:pt x="1399310" y="3598370"/>
                </a:lnTo>
                <a:lnTo>
                  <a:pt x="1354106" y="3586972"/>
                </a:lnTo>
                <a:lnTo>
                  <a:pt x="1309356" y="3574457"/>
                </a:lnTo>
                <a:lnTo>
                  <a:pt x="1265078" y="3560840"/>
                </a:lnTo>
                <a:lnTo>
                  <a:pt x="1221287" y="3546139"/>
                </a:lnTo>
                <a:lnTo>
                  <a:pt x="1177998" y="3530367"/>
                </a:lnTo>
                <a:lnTo>
                  <a:pt x="1135227" y="3513541"/>
                </a:lnTo>
                <a:lnTo>
                  <a:pt x="1092991" y="3495677"/>
                </a:lnTo>
                <a:lnTo>
                  <a:pt x="1051304" y="3476790"/>
                </a:lnTo>
                <a:lnTo>
                  <a:pt x="1010183" y="3456897"/>
                </a:lnTo>
                <a:lnTo>
                  <a:pt x="969643" y="3436012"/>
                </a:lnTo>
                <a:lnTo>
                  <a:pt x="890371" y="3391333"/>
                </a:lnTo>
                <a:lnTo>
                  <a:pt x="813613" y="3342878"/>
                </a:lnTo>
                <a:lnTo>
                  <a:pt x="739496" y="3290775"/>
                </a:lnTo>
                <a:lnTo>
                  <a:pt x="668146" y="3235148"/>
                </a:lnTo>
                <a:lnTo>
                  <a:pt x="599688" y="3176125"/>
                </a:lnTo>
                <a:lnTo>
                  <a:pt x="534249" y="3113831"/>
                </a:lnTo>
                <a:lnTo>
                  <a:pt x="471954" y="3048392"/>
                </a:lnTo>
                <a:lnTo>
                  <a:pt x="412931" y="2979934"/>
                </a:lnTo>
                <a:lnTo>
                  <a:pt x="357305" y="2908583"/>
                </a:lnTo>
                <a:lnTo>
                  <a:pt x="305201" y="2834466"/>
                </a:lnTo>
                <a:lnTo>
                  <a:pt x="256747" y="2757708"/>
                </a:lnTo>
                <a:lnTo>
                  <a:pt x="212067" y="2678436"/>
                </a:lnTo>
                <a:lnTo>
                  <a:pt x="191183" y="2637896"/>
                </a:lnTo>
                <a:lnTo>
                  <a:pt x="171289" y="2596775"/>
                </a:lnTo>
                <a:lnTo>
                  <a:pt x="152403" y="2555089"/>
                </a:lnTo>
                <a:lnTo>
                  <a:pt x="134538" y="2512852"/>
                </a:lnTo>
                <a:lnTo>
                  <a:pt x="117713" y="2470082"/>
                </a:lnTo>
                <a:lnTo>
                  <a:pt x="101941" y="2426793"/>
                </a:lnTo>
                <a:lnTo>
                  <a:pt x="87239" y="2383001"/>
                </a:lnTo>
                <a:lnTo>
                  <a:pt x="73623" y="2338723"/>
                </a:lnTo>
                <a:lnTo>
                  <a:pt x="61108" y="2293974"/>
                </a:lnTo>
                <a:lnTo>
                  <a:pt x="49710" y="2248769"/>
                </a:lnTo>
                <a:lnTo>
                  <a:pt x="39445" y="2203125"/>
                </a:lnTo>
                <a:lnTo>
                  <a:pt x="30329" y="2157057"/>
                </a:lnTo>
                <a:lnTo>
                  <a:pt x="22377" y="2110581"/>
                </a:lnTo>
                <a:lnTo>
                  <a:pt x="15605" y="2063713"/>
                </a:lnTo>
                <a:lnTo>
                  <a:pt x="10029" y="2016468"/>
                </a:lnTo>
                <a:lnTo>
                  <a:pt x="5665" y="1968863"/>
                </a:lnTo>
                <a:lnTo>
                  <a:pt x="2528" y="1920913"/>
                </a:lnTo>
                <a:lnTo>
                  <a:pt x="634" y="1872633"/>
                </a:lnTo>
                <a:lnTo>
                  <a:pt x="0" y="1824040"/>
                </a:lnTo>
                <a:lnTo>
                  <a:pt x="634" y="1775447"/>
                </a:lnTo>
                <a:lnTo>
                  <a:pt x="2528" y="1727167"/>
                </a:lnTo>
                <a:lnTo>
                  <a:pt x="5665" y="1679216"/>
                </a:lnTo>
                <a:lnTo>
                  <a:pt x="10029" y="1631611"/>
                </a:lnTo>
                <a:lnTo>
                  <a:pt x="15605" y="1584366"/>
                </a:lnTo>
                <a:lnTo>
                  <a:pt x="22377" y="1537498"/>
                </a:lnTo>
                <a:lnTo>
                  <a:pt x="30329" y="1491022"/>
                </a:lnTo>
                <a:lnTo>
                  <a:pt x="39445" y="1444954"/>
                </a:lnTo>
                <a:lnTo>
                  <a:pt x="49710" y="1399310"/>
                </a:lnTo>
                <a:lnTo>
                  <a:pt x="61108" y="1354106"/>
                </a:lnTo>
                <a:lnTo>
                  <a:pt x="73623" y="1309356"/>
                </a:lnTo>
                <a:lnTo>
                  <a:pt x="87239" y="1265078"/>
                </a:lnTo>
                <a:lnTo>
                  <a:pt x="101941" y="1221287"/>
                </a:lnTo>
                <a:lnTo>
                  <a:pt x="117713" y="1177998"/>
                </a:lnTo>
                <a:lnTo>
                  <a:pt x="134538" y="1135227"/>
                </a:lnTo>
                <a:lnTo>
                  <a:pt x="152403" y="1092991"/>
                </a:lnTo>
                <a:lnTo>
                  <a:pt x="171289" y="1051304"/>
                </a:lnTo>
                <a:lnTo>
                  <a:pt x="191183" y="1010183"/>
                </a:lnTo>
                <a:lnTo>
                  <a:pt x="212067" y="969643"/>
                </a:lnTo>
                <a:lnTo>
                  <a:pt x="256747" y="890371"/>
                </a:lnTo>
                <a:lnTo>
                  <a:pt x="305201" y="813613"/>
                </a:lnTo>
                <a:lnTo>
                  <a:pt x="357305" y="739496"/>
                </a:lnTo>
                <a:lnTo>
                  <a:pt x="412931" y="668146"/>
                </a:lnTo>
                <a:lnTo>
                  <a:pt x="471954" y="599688"/>
                </a:lnTo>
                <a:lnTo>
                  <a:pt x="534249" y="534249"/>
                </a:lnTo>
                <a:lnTo>
                  <a:pt x="599688" y="471954"/>
                </a:lnTo>
                <a:lnTo>
                  <a:pt x="668146" y="412931"/>
                </a:lnTo>
                <a:lnTo>
                  <a:pt x="739496" y="357305"/>
                </a:lnTo>
                <a:lnTo>
                  <a:pt x="813613" y="305201"/>
                </a:lnTo>
                <a:lnTo>
                  <a:pt x="890371" y="256747"/>
                </a:lnTo>
                <a:lnTo>
                  <a:pt x="969643" y="212067"/>
                </a:lnTo>
                <a:lnTo>
                  <a:pt x="1010183" y="191183"/>
                </a:lnTo>
                <a:lnTo>
                  <a:pt x="1051304" y="171289"/>
                </a:lnTo>
                <a:lnTo>
                  <a:pt x="1092991" y="152403"/>
                </a:lnTo>
                <a:lnTo>
                  <a:pt x="1135227" y="134538"/>
                </a:lnTo>
                <a:lnTo>
                  <a:pt x="1177998" y="117713"/>
                </a:lnTo>
                <a:lnTo>
                  <a:pt x="1221287" y="101941"/>
                </a:lnTo>
                <a:lnTo>
                  <a:pt x="1265078" y="87239"/>
                </a:lnTo>
                <a:lnTo>
                  <a:pt x="1309356" y="73623"/>
                </a:lnTo>
                <a:lnTo>
                  <a:pt x="1354106" y="61108"/>
                </a:lnTo>
                <a:lnTo>
                  <a:pt x="1399310" y="49710"/>
                </a:lnTo>
                <a:lnTo>
                  <a:pt x="1444954" y="39445"/>
                </a:lnTo>
                <a:lnTo>
                  <a:pt x="1491022" y="30329"/>
                </a:lnTo>
                <a:lnTo>
                  <a:pt x="1537498" y="22377"/>
                </a:lnTo>
                <a:lnTo>
                  <a:pt x="1584366" y="15605"/>
                </a:lnTo>
                <a:lnTo>
                  <a:pt x="1631611" y="10029"/>
                </a:lnTo>
                <a:lnTo>
                  <a:pt x="1679216" y="5665"/>
                </a:lnTo>
                <a:lnTo>
                  <a:pt x="1727167" y="2528"/>
                </a:lnTo>
                <a:lnTo>
                  <a:pt x="1775447" y="634"/>
                </a:lnTo>
                <a:lnTo>
                  <a:pt x="1824040" y="0"/>
                </a:lnTo>
                <a:lnTo>
                  <a:pt x="1872633" y="634"/>
                </a:lnTo>
                <a:lnTo>
                  <a:pt x="1920913" y="2528"/>
                </a:lnTo>
                <a:lnTo>
                  <a:pt x="1968863" y="5665"/>
                </a:lnTo>
                <a:lnTo>
                  <a:pt x="2016468" y="10029"/>
                </a:lnTo>
                <a:lnTo>
                  <a:pt x="2063713" y="15605"/>
                </a:lnTo>
                <a:lnTo>
                  <a:pt x="2110581" y="22377"/>
                </a:lnTo>
                <a:lnTo>
                  <a:pt x="2157057" y="30329"/>
                </a:lnTo>
                <a:lnTo>
                  <a:pt x="2203125" y="39445"/>
                </a:lnTo>
                <a:lnTo>
                  <a:pt x="2248769" y="49710"/>
                </a:lnTo>
                <a:lnTo>
                  <a:pt x="2293974" y="61108"/>
                </a:lnTo>
                <a:lnTo>
                  <a:pt x="2338723" y="73623"/>
                </a:lnTo>
                <a:lnTo>
                  <a:pt x="2383001" y="87239"/>
                </a:lnTo>
                <a:lnTo>
                  <a:pt x="2426793" y="101941"/>
                </a:lnTo>
                <a:lnTo>
                  <a:pt x="2470082" y="117713"/>
                </a:lnTo>
                <a:lnTo>
                  <a:pt x="2512852" y="134538"/>
                </a:lnTo>
                <a:lnTo>
                  <a:pt x="2555089" y="152403"/>
                </a:lnTo>
                <a:lnTo>
                  <a:pt x="2596775" y="171289"/>
                </a:lnTo>
                <a:lnTo>
                  <a:pt x="2637896" y="191183"/>
                </a:lnTo>
                <a:lnTo>
                  <a:pt x="2678436" y="212067"/>
                </a:lnTo>
                <a:lnTo>
                  <a:pt x="2757708" y="256747"/>
                </a:lnTo>
                <a:lnTo>
                  <a:pt x="2834466" y="305201"/>
                </a:lnTo>
                <a:lnTo>
                  <a:pt x="2908583" y="357305"/>
                </a:lnTo>
                <a:lnTo>
                  <a:pt x="2979934" y="412931"/>
                </a:lnTo>
                <a:lnTo>
                  <a:pt x="3048392" y="471954"/>
                </a:lnTo>
                <a:lnTo>
                  <a:pt x="3113831" y="534249"/>
                </a:lnTo>
                <a:lnTo>
                  <a:pt x="3176125" y="599688"/>
                </a:lnTo>
                <a:lnTo>
                  <a:pt x="3235148" y="668146"/>
                </a:lnTo>
                <a:lnTo>
                  <a:pt x="3290775" y="739496"/>
                </a:lnTo>
                <a:lnTo>
                  <a:pt x="3342878" y="813613"/>
                </a:lnTo>
                <a:lnTo>
                  <a:pt x="3391333" y="890371"/>
                </a:lnTo>
                <a:lnTo>
                  <a:pt x="3436012" y="969643"/>
                </a:lnTo>
                <a:lnTo>
                  <a:pt x="3456897" y="1010183"/>
                </a:lnTo>
                <a:lnTo>
                  <a:pt x="3476790" y="1051304"/>
                </a:lnTo>
                <a:lnTo>
                  <a:pt x="3495677" y="1092991"/>
                </a:lnTo>
                <a:lnTo>
                  <a:pt x="3513541" y="1135227"/>
                </a:lnTo>
                <a:lnTo>
                  <a:pt x="3530367" y="1177998"/>
                </a:lnTo>
                <a:lnTo>
                  <a:pt x="3546139" y="1221287"/>
                </a:lnTo>
                <a:lnTo>
                  <a:pt x="3560840" y="1265078"/>
                </a:lnTo>
                <a:lnTo>
                  <a:pt x="3574457" y="1309356"/>
                </a:lnTo>
                <a:lnTo>
                  <a:pt x="3586972" y="1354106"/>
                </a:lnTo>
                <a:lnTo>
                  <a:pt x="3598370" y="1399310"/>
                </a:lnTo>
                <a:lnTo>
                  <a:pt x="3608635" y="1444954"/>
                </a:lnTo>
                <a:lnTo>
                  <a:pt x="3617751" y="1491022"/>
                </a:lnTo>
                <a:lnTo>
                  <a:pt x="3625703" y="1537498"/>
                </a:lnTo>
                <a:lnTo>
                  <a:pt x="3632475" y="1584366"/>
                </a:lnTo>
                <a:lnTo>
                  <a:pt x="3638050" y="1631611"/>
                </a:lnTo>
                <a:lnTo>
                  <a:pt x="3642415" y="1679216"/>
                </a:lnTo>
                <a:lnTo>
                  <a:pt x="3645552" y="1727167"/>
                </a:lnTo>
                <a:lnTo>
                  <a:pt x="3647445" y="1775447"/>
                </a:lnTo>
                <a:lnTo>
                  <a:pt x="3648080" y="1824040"/>
                </a:lnTo>
                <a:lnTo>
                  <a:pt x="3647445" y="1872633"/>
                </a:lnTo>
                <a:lnTo>
                  <a:pt x="3645552" y="1920913"/>
                </a:lnTo>
                <a:lnTo>
                  <a:pt x="3642415" y="1968863"/>
                </a:lnTo>
                <a:lnTo>
                  <a:pt x="3638050" y="2016468"/>
                </a:lnTo>
                <a:lnTo>
                  <a:pt x="3632475" y="2063713"/>
                </a:lnTo>
                <a:lnTo>
                  <a:pt x="3625703" y="2110581"/>
                </a:lnTo>
                <a:lnTo>
                  <a:pt x="3617751" y="2157057"/>
                </a:lnTo>
                <a:lnTo>
                  <a:pt x="3608635" y="2203125"/>
                </a:lnTo>
                <a:lnTo>
                  <a:pt x="3598370" y="2248769"/>
                </a:lnTo>
                <a:lnTo>
                  <a:pt x="3586972" y="2293974"/>
                </a:lnTo>
                <a:lnTo>
                  <a:pt x="3574457" y="2338723"/>
                </a:lnTo>
                <a:lnTo>
                  <a:pt x="3560840" y="2383001"/>
                </a:lnTo>
                <a:lnTo>
                  <a:pt x="3546139" y="2426793"/>
                </a:lnTo>
                <a:lnTo>
                  <a:pt x="3530367" y="2470082"/>
                </a:lnTo>
                <a:lnTo>
                  <a:pt x="3513541" y="2512852"/>
                </a:lnTo>
                <a:lnTo>
                  <a:pt x="3495677" y="2555089"/>
                </a:lnTo>
                <a:lnTo>
                  <a:pt x="3476790" y="2596775"/>
                </a:lnTo>
                <a:lnTo>
                  <a:pt x="3456897" y="2637896"/>
                </a:lnTo>
                <a:lnTo>
                  <a:pt x="3436012" y="2678436"/>
                </a:lnTo>
                <a:lnTo>
                  <a:pt x="3391333" y="2757708"/>
                </a:lnTo>
                <a:lnTo>
                  <a:pt x="3342878" y="2834466"/>
                </a:lnTo>
                <a:lnTo>
                  <a:pt x="3290775" y="2908583"/>
                </a:lnTo>
                <a:lnTo>
                  <a:pt x="3235148" y="2979934"/>
                </a:lnTo>
                <a:lnTo>
                  <a:pt x="3176125" y="3048392"/>
                </a:lnTo>
                <a:lnTo>
                  <a:pt x="3113831" y="3113831"/>
                </a:lnTo>
                <a:lnTo>
                  <a:pt x="3048392" y="3176125"/>
                </a:lnTo>
                <a:lnTo>
                  <a:pt x="2979934" y="3235148"/>
                </a:lnTo>
                <a:lnTo>
                  <a:pt x="2908583" y="3290775"/>
                </a:lnTo>
                <a:lnTo>
                  <a:pt x="2834466" y="3342878"/>
                </a:lnTo>
                <a:lnTo>
                  <a:pt x="2757708" y="3391333"/>
                </a:lnTo>
                <a:lnTo>
                  <a:pt x="2678436" y="3436012"/>
                </a:lnTo>
                <a:lnTo>
                  <a:pt x="2637896" y="3456897"/>
                </a:lnTo>
                <a:lnTo>
                  <a:pt x="2596775" y="3476790"/>
                </a:lnTo>
                <a:lnTo>
                  <a:pt x="2555089" y="3495677"/>
                </a:lnTo>
                <a:lnTo>
                  <a:pt x="2512852" y="3513541"/>
                </a:lnTo>
                <a:lnTo>
                  <a:pt x="2470082" y="3530367"/>
                </a:lnTo>
                <a:lnTo>
                  <a:pt x="2426793" y="3546139"/>
                </a:lnTo>
                <a:lnTo>
                  <a:pt x="2383001" y="3560840"/>
                </a:lnTo>
                <a:lnTo>
                  <a:pt x="2338723" y="3574457"/>
                </a:lnTo>
                <a:lnTo>
                  <a:pt x="2293974" y="3586972"/>
                </a:lnTo>
                <a:lnTo>
                  <a:pt x="2248769" y="3598370"/>
                </a:lnTo>
                <a:lnTo>
                  <a:pt x="2203125" y="3608635"/>
                </a:lnTo>
                <a:lnTo>
                  <a:pt x="2157057" y="3617751"/>
                </a:lnTo>
                <a:lnTo>
                  <a:pt x="2110581" y="3625703"/>
                </a:lnTo>
                <a:lnTo>
                  <a:pt x="2063713" y="3632475"/>
                </a:lnTo>
                <a:lnTo>
                  <a:pt x="2016468" y="3638050"/>
                </a:lnTo>
                <a:lnTo>
                  <a:pt x="1968863" y="3642415"/>
                </a:lnTo>
                <a:lnTo>
                  <a:pt x="1920913" y="3645552"/>
                </a:lnTo>
                <a:lnTo>
                  <a:pt x="1872633" y="3647445"/>
                </a:lnTo>
                <a:lnTo>
                  <a:pt x="1824040" y="3648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073" y="6720413"/>
            <a:ext cx="5019675" cy="3566795"/>
          </a:xfrm>
          <a:custGeom>
            <a:avLst/>
            <a:gdLst/>
            <a:ahLst/>
            <a:cxnLst/>
            <a:rect l="l" t="t" r="r" b="b"/>
            <a:pathLst>
              <a:path w="5019675" h="3566795">
                <a:moveTo>
                  <a:pt x="4786908" y="3566586"/>
                </a:moveTo>
                <a:lnTo>
                  <a:pt x="232761" y="3566586"/>
                </a:lnTo>
                <a:lnTo>
                  <a:pt x="224642" y="3549183"/>
                </a:lnTo>
                <a:lnTo>
                  <a:pt x="206188" y="3507676"/>
                </a:lnTo>
                <a:lnTo>
                  <a:pt x="188466" y="3465778"/>
                </a:lnTo>
                <a:lnTo>
                  <a:pt x="171486" y="3423497"/>
                </a:lnTo>
                <a:lnTo>
                  <a:pt x="155255" y="3380840"/>
                </a:lnTo>
                <a:lnTo>
                  <a:pt x="139781" y="3337815"/>
                </a:lnTo>
                <a:lnTo>
                  <a:pt x="125073" y="3294432"/>
                </a:lnTo>
                <a:lnTo>
                  <a:pt x="111138" y="3250697"/>
                </a:lnTo>
                <a:lnTo>
                  <a:pt x="97984" y="3206620"/>
                </a:lnTo>
                <a:lnTo>
                  <a:pt x="85620" y="3162208"/>
                </a:lnTo>
                <a:lnTo>
                  <a:pt x="74054" y="3117469"/>
                </a:lnTo>
                <a:lnTo>
                  <a:pt x="63295" y="3072411"/>
                </a:lnTo>
                <a:lnTo>
                  <a:pt x="53349" y="3027044"/>
                </a:lnTo>
                <a:lnTo>
                  <a:pt x="44225" y="2981374"/>
                </a:lnTo>
                <a:lnTo>
                  <a:pt x="35932" y="2935409"/>
                </a:lnTo>
                <a:lnTo>
                  <a:pt x="28477" y="2889159"/>
                </a:lnTo>
                <a:lnTo>
                  <a:pt x="21869" y="2842631"/>
                </a:lnTo>
                <a:lnTo>
                  <a:pt x="16116" y="2795833"/>
                </a:lnTo>
                <a:lnTo>
                  <a:pt x="11225" y="2748773"/>
                </a:lnTo>
                <a:lnTo>
                  <a:pt x="7206" y="2701460"/>
                </a:lnTo>
                <a:lnTo>
                  <a:pt x="4065" y="2653902"/>
                </a:lnTo>
                <a:lnTo>
                  <a:pt x="1812" y="2606106"/>
                </a:lnTo>
                <a:lnTo>
                  <a:pt x="454" y="2558081"/>
                </a:lnTo>
                <a:lnTo>
                  <a:pt x="0" y="2509835"/>
                </a:lnTo>
                <a:lnTo>
                  <a:pt x="454" y="2461589"/>
                </a:lnTo>
                <a:lnTo>
                  <a:pt x="1812" y="2413564"/>
                </a:lnTo>
                <a:lnTo>
                  <a:pt x="4065" y="2365768"/>
                </a:lnTo>
                <a:lnTo>
                  <a:pt x="7206" y="2318210"/>
                </a:lnTo>
                <a:lnTo>
                  <a:pt x="11225" y="2270897"/>
                </a:lnTo>
                <a:lnTo>
                  <a:pt x="16116" y="2223837"/>
                </a:lnTo>
                <a:lnTo>
                  <a:pt x="21869" y="2177039"/>
                </a:lnTo>
                <a:lnTo>
                  <a:pt x="28477" y="2130511"/>
                </a:lnTo>
                <a:lnTo>
                  <a:pt x="35932" y="2084261"/>
                </a:lnTo>
                <a:lnTo>
                  <a:pt x="44225" y="2038296"/>
                </a:lnTo>
                <a:lnTo>
                  <a:pt x="53349" y="1992626"/>
                </a:lnTo>
                <a:lnTo>
                  <a:pt x="63295" y="1947259"/>
                </a:lnTo>
                <a:lnTo>
                  <a:pt x="74054" y="1902201"/>
                </a:lnTo>
                <a:lnTo>
                  <a:pt x="85620" y="1857462"/>
                </a:lnTo>
                <a:lnTo>
                  <a:pt x="97984" y="1813050"/>
                </a:lnTo>
                <a:lnTo>
                  <a:pt x="111138" y="1768973"/>
                </a:lnTo>
                <a:lnTo>
                  <a:pt x="125073" y="1725238"/>
                </a:lnTo>
                <a:lnTo>
                  <a:pt x="139781" y="1681855"/>
                </a:lnTo>
                <a:lnTo>
                  <a:pt x="155255" y="1638830"/>
                </a:lnTo>
                <a:lnTo>
                  <a:pt x="171486" y="1596173"/>
                </a:lnTo>
                <a:lnTo>
                  <a:pt x="188466" y="1553892"/>
                </a:lnTo>
                <a:lnTo>
                  <a:pt x="206188" y="1511993"/>
                </a:lnTo>
                <a:lnTo>
                  <a:pt x="224642" y="1470487"/>
                </a:lnTo>
                <a:lnTo>
                  <a:pt x="243821" y="1429380"/>
                </a:lnTo>
                <a:lnTo>
                  <a:pt x="263716" y="1388681"/>
                </a:lnTo>
                <a:lnTo>
                  <a:pt x="284320" y="1348399"/>
                </a:lnTo>
                <a:lnTo>
                  <a:pt x="305624" y="1308540"/>
                </a:lnTo>
                <a:lnTo>
                  <a:pt x="327621" y="1269113"/>
                </a:lnTo>
                <a:lnTo>
                  <a:pt x="350302" y="1230127"/>
                </a:lnTo>
                <a:lnTo>
                  <a:pt x="373658" y="1191590"/>
                </a:lnTo>
                <a:lnTo>
                  <a:pt x="397683" y="1153509"/>
                </a:lnTo>
                <a:lnTo>
                  <a:pt x="422367" y="1115893"/>
                </a:lnTo>
                <a:lnTo>
                  <a:pt x="447703" y="1078750"/>
                </a:lnTo>
                <a:lnTo>
                  <a:pt x="473682" y="1042088"/>
                </a:lnTo>
                <a:lnTo>
                  <a:pt x="500297" y="1005914"/>
                </a:lnTo>
                <a:lnTo>
                  <a:pt x="527539" y="970239"/>
                </a:lnTo>
                <a:lnTo>
                  <a:pt x="555400" y="935068"/>
                </a:lnTo>
                <a:lnTo>
                  <a:pt x="583872" y="900411"/>
                </a:lnTo>
                <a:lnTo>
                  <a:pt x="612947" y="866276"/>
                </a:lnTo>
                <a:lnTo>
                  <a:pt x="642617" y="832670"/>
                </a:lnTo>
                <a:lnTo>
                  <a:pt x="672873" y="799603"/>
                </a:lnTo>
                <a:lnTo>
                  <a:pt x="703708" y="767081"/>
                </a:lnTo>
                <a:lnTo>
                  <a:pt x="735114" y="735114"/>
                </a:lnTo>
                <a:lnTo>
                  <a:pt x="767081" y="703708"/>
                </a:lnTo>
                <a:lnTo>
                  <a:pt x="799603" y="672873"/>
                </a:lnTo>
                <a:lnTo>
                  <a:pt x="832670" y="642617"/>
                </a:lnTo>
                <a:lnTo>
                  <a:pt x="866276" y="612947"/>
                </a:lnTo>
                <a:lnTo>
                  <a:pt x="900411" y="583872"/>
                </a:lnTo>
                <a:lnTo>
                  <a:pt x="935068" y="555400"/>
                </a:lnTo>
                <a:lnTo>
                  <a:pt x="970239" y="527539"/>
                </a:lnTo>
                <a:lnTo>
                  <a:pt x="1005914" y="500297"/>
                </a:lnTo>
                <a:lnTo>
                  <a:pt x="1042088" y="473682"/>
                </a:lnTo>
                <a:lnTo>
                  <a:pt x="1078750" y="447703"/>
                </a:lnTo>
                <a:lnTo>
                  <a:pt x="1115893" y="422367"/>
                </a:lnTo>
                <a:lnTo>
                  <a:pt x="1153509" y="397683"/>
                </a:lnTo>
                <a:lnTo>
                  <a:pt x="1191590" y="373658"/>
                </a:lnTo>
                <a:lnTo>
                  <a:pt x="1230127" y="350302"/>
                </a:lnTo>
                <a:lnTo>
                  <a:pt x="1269113" y="327621"/>
                </a:lnTo>
                <a:lnTo>
                  <a:pt x="1308540" y="305624"/>
                </a:lnTo>
                <a:lnTo>
                  <a:pt x="1348399" y="284320"/>
                </a:lnTo>
                <a:lnTo>
                  <a:pt x="1388681" y="263716"/>
                </a:lnTo>
                <a:lnTo>
                  <a:pt x="1429380" y="243821"/>
                </a:lnTo>
                <a:lnTo>
                  <a:pt x="1470487" y="224642"/>
                </a:lnTo>
                <a:lnTo>
                  <a:pt x="1511993" y="206188"/>
                </a:lnTo>
                <a:lnTo>
                  <a:pt x="1553892" y="188466"/>
                </a:lnTo>
                <a:lnTo>
                  <a:pt x="1596173" y="171486"/>
                </a:lnTo>
                <a:lnTo>
                  <a:pt x="1638830" y="155255"/>
                </a:lnTo>
                <a:lnTo>
                  <a:pt x="1681855" y="139781"/>
                </a:lnTo>
                <a:lnTo>
                  <a:pt x="1725238" y="125073"/>
                </a:lnTo>
                <a:lnTo>
                  <a:pt x="1768973" y="111138"/>
                </a:lnTo>
                <a:lnTo>
                  <a:pt x="1813050" y="97984"/>
                </a:lnTo>
                <a:lnTo>
                  <a:pt x="1857462" y="85620"/>
                </a:lnTo>
                <a:lnTo>
                  <a:pt x="1902201" y="74054"/>
                </a:lnTo>
                <a:lnTo>
                  <a:pt x="1947259" y="63295"/>
                </a:lnTo>
                <a:lnTo>
                  <a:pt x="1992626" y="53349"/>
                </a:lnTo>
                <a:lnTo>
                  <a:pt x="2038296" y="44225"/>
                </a:lnTo>
                <a:lnTo>
                  <a:pt x="2084261" y="35932"/>
                </a:lnTo>
                <a:lnTo>
                  <a:pt x="2130511" y="28477"/>
                </a:lnTo>
                <a:lnTo>
                  <a:pt x="2177039" y="21869"/>
                </a:lnTo>
                <a:lnTo>
                  <a:pt x="2223837" y="16116"/>
                </a:lnTo>
                <a:lnTo>
                  <a:pt x="2270896" y="11225"/>
                </a:lnTo>
                <a:lnTo>
                  <a:pt x="2318210" y="7206"/>
                </a:lnTo>
                <a:lnTo>
                  <a:pt x="2365768" y="4065"/>
                </a:lnTo>
                <a:lnTo>
                  <a:pt x="2413564" y="1812"/>
                </a:lnTo>
                <a:lnTo>
                  <a:pt x="2461589" y="454"/>
                </a:lnTo>
                <a:lnTo>
                  <a:pt x="2509835" y="0"/>
                </a:lnTo>
                <a:lnTo>
                  <a:pt x="2558081" y="454"/>
                </a:lnTo>
                <a:lnTo>
                  <a:pt x="2606106" y="1812"/>
                </a:lnTo>
                <a:lnTo>
                  <a:pt x="2653902" y="4065"/>
                </a:lnTo>
                <a:lnTo>
                  <a:pt x="2701460" y="7206"/>
                </a:lnTo>
                <a:lnTo>
                  <a:pt x="2748773" y="11225"/>
                </a:lnTo>
                <a:lnTo>
                  <a:pt x="2795833" y="16116"/>
                </a:lnTo>
                <a:lnTo>
                  <a:pt x="2842631" y="21869"/>
                </a:lnTo>
                <a:lnTo>
                  <a:pt x="2889159" y="28477"/>
                </a:lnTo>
                <a:lnTo>
                  <a:pt x="2935409" y="35932"/>
                </a:lnTo>
                <a:lnTo>
                  <a:pt x="2981373" y="44225"/>
                </a:lnTo>
                <a:lnTo>
                  <a:pt x="3027044" y="53349"/>
                </a:lnTo>
                <a:lnTo>
                  <a:pt x="3072411" y="63295"/>
                </a:lnTo>
                <a:lnTo>
                  <a:pt x="3117469" y="74054"/>
                </a:lnTo>
                <a:lnTo>
                  <a:pt x="3162208" y="85620"/>
                </a:lnTo>
                <a:lnTo>
                  <a:pt x="3206620" y="97984"/>
                </a:lnTo>
                <a:lnTo>
                  <a:pt x="3250697" y="111138"/>
                </a:lnTo>
                <a:lnTo>
                  <a:pt x="3294432" y="125073"/>
                </a:lnTo>
                <a:lnTo>
                  <a:pt x="3337815" y="139781"/>
                </a:lnTo>
                <a:lnTo>
                  <a:pt x="3380840" y="155255"/>
                </a:lnTo>
                <a:lnTo>
                  <a:pt x="3423497" y="171486"/>
                </a:lnTo>
                <a:lnTo>
                  <a:pt x="3465778" y="188466"/>
                </a:lnTo>
                <a:lnTo>
                  <a:pt x="3507676" y="206188"/>
                </a:lnTo>
                <a:lnTo>
                  <a:pt x="3549183" y="224642"/>
                </a:lnTo>
                <a:lnTo>
                  <a:pt x="3590290" y="243821"/>
                </a:lnTo>
                <a:lnTo>
                  <a:pt x="3630988" y="263716"/>
                </a:lnTo>
                <a:lnTo>
                  <a:pt x="3671271" y="284320"/>
                </a:lnTo>
                <a:lnTo>
                  <a:pt x="3711130" y="305624"/>
                </a:lnTo>
                <a:lnTo>
                  <a:pt x="3750556" y="327621"/>
                </a:lnTo>
                <a:lnTo>
                  <a:pt x="3789542" y="350302"/>
                </a:lnTo>
                <a:lnTo>
                  <a:pt x="3828080" y="373658"/>
                </a:lnTo>
                <a:lnTo>
                  <a:pt x="3866161" y="397683"/>
                </a:lnTo>
                <a:lnTo>
                  <a:pt x="3903777" y="422367"/>
                </a:lnTo>
                <a:lnTo>
                  <a:pt x="3940920" y="447703"/>
                </a:lnTo>
                <a:lnTo>
                  <a:pt x="3977582" y="473682"/>
                </a:lnTo>
                <a:lnTo>
                  <a:pt x="4013755" y="500297"/>
                </a:lnTo>
                <a:lnTo>
                  <a:pt x="4049431" y="527539"/>
                </a:lnTo>
                <a:lnTo>
                  <a:pt x="4084602" y="555400"/>
                </a:lnTo>
                <a:lnTo>
                  <a:pt x="4119259" y="583872"/>
                </a:lnTo>
                <a:lnTo>
                  <a:pt x="4153394" y="612947"/>
                </a:lnTo>
                <a:lnTo>
                  <a:pt x="4186999" y="642617"/>
                </a:lnTo>
                <a:lnTo>
                  <a:pt x="4220067" y="672873"/>
                </a:lnTo>
                <a:lnTo>
                  <a:pt x="4252589" y="703708"/>
                </a:lnTo>
                <a:lnTo>
                  <a:pt x="4284556" y="735114"/>
                </a:lnTo>
                <a:lnTo>
                  <a:pt x="4315962" y="767081"/>
                </a:lnTo>
                <a:lnTo>
                  <a:pt x="4346796" y="799603"/>
                </a:lnTo>
                <a:lnTo>
                  <a:pt x="4377053" y="832670"/>
                </a:lnTo>
                <a:lnTo>
                  <a:pt x="4406723" y="866276"/>
                </a:lnTo>
                <a:lnTo>
                  <a:pt x="4435798" y="900411"/>
                </a:lnTo>
                <a:lnTo>
                  <a:pt x="4464270" y="935068"/>
                </a:lnTo>
                <a:lnTo>
                  <a:pt x="4492131" y="970239"/>
                </a:lnTo>
                <a:lnTo>
                  <a:pt x="4519373" y="1005914"/>
                </a:lnTo>
                <a:lnTo>
                  <a:pt x="4545988" y="1042088"/>
                </a:lnTo>
                <a:lnTo>
                  <a:pt x="4571967" y="1078750"/>
                </a:lnTo>
                <a:lnTo>
                  <a:pt x="4597303" y="1115893"/>
                </a:lnTo>
                <a:lnTo>
                  <a:pt x="4621987" y="1153509"/>
                </a:lnTo>
                <a:lnTo>
                  <a:pt x="4646012" y="1191590"/>
                </a:lnTo>
                <a:lnTo>
                  <a:pt x="4669368" y="1230127"/>
                </a:lnTo>
                <a:lnTo>
                  <a:pt x="4692049" y="1269113"/>
                </a:lnTo>
                <a:lnTo>
                  <a:pt x="4714046" y="1308540"/>
                </a:lnTo>
                <a:lnTo>
                  <a:pt x="4735350" y="1348399"/>
                </a:lnTo>
                <a:lnTo>
                  <a:pt x="4755954" y="1388681"/>
                </a:lnTo>
                <a:lnTo>
                  <a:pt x="4775849" y="1429380"/>
                </a:lnTo>
                <a:lnTo>
                  <a:pt x="4795028" y="1470487"/>
                </a:lnTo>
                <a:lnTo>
                  <a:pt x="4813482" y="1511993"/>
                </a:lnTo>
                <a:lnTo>
                  <a:pt x="4831203" y="1553892"/>
                </a:lnTo>
                <a:lnTo>
                  <a:pt x="4848184" y="1596173"/>
                </a:lnTo>
                <a:lnTo>
                  <a:pt x="4864415" y="1638830"/>
                </a:lnTo>
                <a:lnTo>
                  <a:pt x="4879889" y="1681855"/>
                </a:lnTo>
                <a:lnTo>
                  <a:pt x="4894597" y="1725238"/>
                </a:lnTo>
                <a:lnTo>
                  <a:pt x="4908532" y="1768973"/>
                </a:lnTo>
                <a:lnTo>
                  <a:pt x="4921686" y="1813050"/>
                </a:lnTo>
                <a:lnTo>
                  <a:pt x="4934050" y="1857462"/>
                </a:lnTo>
                <a:lnTo>
                  <a:pt x="4945615" y="1902201"/>
                </a:lnTo>
                <a:lnTo>
                  <a:pt x="4956375" y="1947259"/>
                </a:lnTo>
                <a:lnTo>
                  <a:pt x="4966321" y="1992626"/>
                </a:lnTo>
                <a:lnTo>
                  <a:pt x="4975445" y="2038296"/>
                </a:lnTo>
                <a:lnTo>
                  <a:pt x="4983738" y="2084261"/>
                </a:lnTo>
                <a:lnTo>
                  <a:pt x="4991193" y="2130511"/>
                </a:lnTo>
                <a:lnTo>
                  <a:pt x="4997801" y="2177039"/>
                </a:lnTo>
                <a:lnTo>
                  <a:pt x="5003554" y="2223837"/>
                </a:lnTo>
                <a:lnTo>
                  <a:pt x="5008445" y="2270897"/>
                </a:lnTo>
                <a:lnTo>
                  <a:pt x="5012464" y="2318210"/>
                </a:lnTo>
                <a:lnTo>
                  <a:pt x="5015605" y="2365768"/>
                </a:lnTo>
                <a:lnTo>
                  <a:pt x="5017858" y="2413564"/>
                </a:lnTo>
                <a:lnTo>
                  <a:pt x="5019216" y="2461589"/>
                </a:lnTo>
                <a:lnTo>
                  <a:pt x="5019670" y="2509835"/>
                </a:lnTo>
                <a:lnTo>
                  <a:pt x="5019216" y="2558081"/>
                </a:lnTo>
                <a:lnTo>
                  <a:pt x="5017858" y="2606106"/>
                </a:lnTo>
                <a:lnTo>
                  <a:pt x="5015605" y="2653902"/>
                </a:lnTo>
                <a:lnTo>
                  <a:pt x="5012464" y="2701460"/>
                </a:lnTo>
                <a:lnTo>
                  <a:pt x="5008445" y="2748773"/>
                </a:lnTo>
                <a:lnTo>
                  <a:pt x="5003554" y="2795833"/>
                </a:lnTo>
                <a:lnTo>
                  <a:pt x="4997801" y="2842631"/>
                </a:lnTo>
                <a:lnTo>
                  <a:pt x="4991193" y="2889159"/>
                </a:lnTo>
                <a:lnTo>
                  <a:pt x="4983738" y="2935409"/>
                </a:lnTo>
                <a:lnTo>
                  <a:pt x="4975445" y="2981374"/>
                </a:lnTo>
                <a:lnTo>
                  <a:pt x="4966321" y="3027044"/>
                </a:lnTo>
                <a:lnTo>
                  <a:pt x="4956375" y="3072411"/>
                </a:lnTo>
                <a:lnTo>
                  <a:pt x="4945615" y="3117469"/>
                </a:lnTo>
                <a:lnTo>
                  <a:pt x="4934050" y="3162208"/>
                </a:lnTo>
                <a:lnTo>
                  <a:pt x="4921686" y="3206620"/>
                </a:lnTo>
                <a:lnTo>
                  <a:pt x="4908532" y="3250697"/>
                </a:lnTo>
                <a:lnTo>
                  <a:pt x="4894597" y="3294432"/>
                </a:lnTo>
                <a:lnTo>
                  <a:pt x="4879889" y="3337815"/>
                </a:lnTo>
                <a:lnTo>
                  <a:pt x="4864415" y="3380840"/>
                </a:lnTo>
                <a:lnTo>
                  <a:pt x="4848184" y="3423497"/>
                </a:lnTo>
                <a:lnTo>
                  <a:pt x="4831203" y="3465778"/>
                </a:lnTo>
                <a:lnTo>
                  <a:pt x="4813482" y="3507676"/>
                </a:lnTo>
                <a:lnTo>
                  <a:pt x="4795028" y="3549183"/>
                </a:lnTo>
                <a:lnTo>
                  <a:pt x="4786908" y="3566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27386" y="335685"/>
            <a:ext cx="7695565" cy="9815195"/>
          </a:xfrm>
          <a:custGeom>
            <a:avLst/>
            <a:gdLst/>
            <a:ahLst/>
            <a:cxnLst/>
            <a:rect l="l" t="t" r="r" b="b"/>
            <a:pathLst>
              <a:path w="7695565" h="9815195">
                <a:moveTo>
                  <a:pt x="5057762" y="7286168"/>
                </a:moveTo>
                <a:lnTo>
                  <a:pt x="5055971" y="7190270"/>
                </a:lnTo>
                <a:lnTo>
                  <a:pt x="5050663" y="7095287"/>
                </a:lnTo>
                <a:lnTo>
                  <a:pt x="5041887" y="7001256"/>
                </a:lnTo>
                <a:lnTo>
                  <a:pt x="5029720" y="6908266"/>
                </a:lnTo>
                <a:lnTo>
                  <a:pt x="5014201" y="6816357"/>
                </a:lnTo>
                <a:lnTo>
                  <a:pt x="4995418" y="6725602"/>
                </a:lnTo>
                <a:lnTo>
                  <a:pt x="4973421" y="6636080"/>
                </a:lnTo>
                <a:lnTo>
                  <a:pt x="4948275" y="6547828"/>
                </a:lnTo>
                <a:lnTo>
                  <a:pt x="4920043" y="6460922"/>
                </a:lnTo>
                <a:lnTo>
                  <a:pt x="4888801" y="6375425"/>
                </a:lnTo>
                <a:lnTo>
                  <a:pt x="4854600" y="6291389"/>
                </a:lnTo>
                <a:lnTo>
                  <a:pt x="4817491" y="6208903"/>
                </a:lnTo>
                <a:lnTo>
                  <a:pt x="4777562" y="6128004"/>
                </a:lnTo>
                <a:lnTo>
                  <a:pt x="4734865" y="6048768"/>
                </a:lnTo>
                <a:lnTo>
                  <a:pt x="4689462" y="5971260"/>
                </a:lnTo>
                <a:lnTo>
                  <a:pt x="4641418" y="5895530"/>
                </a:lnTo>
                <a:lnTo>
                  <a:pt x="4564532" y="5785434"/>
                </a:lnTo>
                <a:lnTo>
                  <a:pt x="4482058" y="5679719"/>
                </a:lnTo>
                <a:lnTo>
                  <a:pt x="4394225" y="5578589"/>
                </a:lnTo>
                <a:lnTo>
                  <a:pt x="4301223" y="5482272"/>
                </a:lnTo>
                <a:lnTo>
                  <a:pt x="4203268" y="5390959"/>
                </a:lnTo>
                <a:lnTo>
                  <a:pt x="4100588" y="5304891"/>
                </a:lnTo>
                <a:lnTo>
                  <a:pt x="3993388" y="5224259"/>
                </a:lnTo>
                <a:lnTo>
                  <a:pt x="3919512" y="5173637"/>
                </a:lnTo>
                <a:lnTo>
                  <a:pt x="3843794" y="5125593"/>
                </a:lnTo>
                <a:lnTo>
                  <a:pt x="3766274" y="5080178"/>
                </a:lnTo>
                <a:lnTo>
                  <a:pt x="3687038" y="5037480"/>
                </a:lnTo>
                <a:lnTo>
                  <a:pt x="3606152" y="4997551"/>
                </a:lnTo>
                <a:lnTo>
                  <a:pt x="3523653" y="4960455"/>
                </a:lnTo>
                <a:lnTo>
                  <a:pt x="3439630" y="4926241"/>
                </a:lnTo>
                <a:lnTo>
                  <a:pt x="3354133" y="4894999"/>
                </a:lnTo>
                <a:lnTo>
                  <a:pt x="3267214" y="4866767"/>
                </a:lnTo>
                <a:lnTo>
                  <a:pt x="3178975" y="4841621"/>
                </a:lnTo>
                <a:lnTo>
                  <a:pt x="3089440" y="4819624"/>
                </a:lnTo>
                <a:lnTo>
                  <a:pt x="2998686" y="4800841"/>
                </a:lnTo>
                <a:lnTo>
                  <a:pt x="2906776" y="4785334"/>
                </a:lnTo>
                <a:lnTo>
                  <a:pt x="2813786" y="4773155"/>
                </a:lnTo>
                <a:lnTo>
                  <a:pt x="2719755" y="4764379"/>
                </a:lnTo>
                <a:lnTo>
                  <a:pt x="2624772" y="4759071"/>
                </a:lnTo>
                <a:lnTo>
                  <a:pt x="2528874" y="4757280"/>
                </a:lnTo>
                <a:lnTo>
                  <a:pt x="2432989" y="4759071"/>
                </a:lnTo>
                <a:lnTo>
                  <a:pt x="2337993" y="4764379"/>
                </a:lnTo>
                <a:lnTo>
                  <a:pt x="2243975" y="4773155"/>
                </a:lnTo>
                <a:lnTo>
                  <a:pt x="2150973" y="4785334"/>
                </a:lnTo>
                <a:lnTo>
                  <a:pt x="2059063" y="4800841"/>
                </a:lnTo>
                <a:lnTo>
                  <a:pt x="1968322" y="4819624"/>
                </a:lnTo>
                <a:lnTo>
                  <a:pt x="1878787" y="4841621"/>
                </a:lnTo>
                <a:lnTo>
                  <a:pt x="1790534" y="4866767"/>
                </a:lnTo>
                <a:lnTo>
                  <a:pt x="1703628" y="4894999"/>
                </a:lnTo>
                <a:lnTo>
                  <a:pt x="1618132" y="4926241"/>
                </a:lnTo>
                <a:lnTo>
                  <a:pt x="1534096" y="4960455"/>
                </a:lnTo>
                <a:lnTo>
                  <a:pt x="1451610" y="4997551"/>
                </a:lnTo>
                <a:lnTo>
                  <a:pt x="1370711" y="5037480"/>
                </a:lnTo>
                <a:lnTo>
                  <a:pt x="1291475" y="5080178"/>
                </a:lnTo>
                <a:lnTo>
                  <a:pt x="1213967" y="5125593"/>
                </a:lnTo>
                <a:lnTo>
                  <a:pt x="1138237" y="5173637"/>
                </a:lnTo>
                <a:lnTo>
                  <a:pt x="1028141" y="5250510"/>
                </a:lnTo>
                <a:lnTo>
                  <a:pt x="922426" y="5332984"/>
                </a:lnTo>
                <a:lnTo>
                  <a:pt x="821296" y="5420830"/>
                </a:lnTo>
                <a:lnTo>
                  <a:pt x="724979" y="5513832"/>
                </a:lnTo>
                <a:lnTo>
                  <a:pt x="633666" y="5611774"/>
                </a:lnTo>
                <a:lnTo>
                  <a:pt x="547598" y="5714454"/>
                </a:lnTo>
                <a:lnTo>
                  <a:pt x="466966" y="5821654"/>
                </a:lnTo>
                <a:lnTo>
                  <a:pt x="416344" y="5895530"/>
                </a:lnTo>
                <a:lnTo>
                  <a:pt x="368300" y="5971260"/>
                </a:lnTo>
                <a:lnTo>
                  <a:pt x="322897" y="6048768"/>
                </a:lnTo>
                <a:lnTo>
                  <a:pt x="280187" y="6128004"/>
                </a:lnTo>
                <a:lnTo>
                  <a:pt x="240258" y="6208903"/>
                </a:lnTo>
                <a:lnTo>
                  <a:pt x="203161" y="6291389"/>
                </a:lnTo>
                <a:lnTo>
                  <a:pt x="168960" y="6375425"/>
                </a:lnTo>
                <a:lnTo>
                  <a:pt x="137706" y="6460922"/>
                </a:lnTo>
                <a:lnTo>
                  <a:pt x="109474" y="6547828"/>
                </a:lnTo>
                <a:lnTo>
                  <a:pt x="84340" y="6636080"/>
                </a:lnTo>
                <a:lnTo>
                  <a:pt x="62331" y="6725602"/>
                </a:lnTo>
                <a:lnTo>
                  <a:pt x="43548" y="6816357"/>
                </a:lnTo>
                <a:lnTo>
                  <a:pt x="28041" y="6908266"/>
                </a:lnTo>
                <a:lnTo>
                  <a:pt x="15862" y="7001256"/>
                </a:lnTo>
                <a:lnTo>
                  <a:pt x="7086" y="7095287"/>
                </a:lnTo>
                <a:lnTo>
                  <a:pt x="1778" y="7190270"/>
                </a:lnTo>
                <a:lnTo>
                  <a:pt x="0" y="7286168"/>
                </a:lnTo>
                <a:lnTo>
                  <a:pt x="1778" y="7382065"/>
                </a:lnTo>
                <a:lnTo>
                  <a:pt x="7086" y="7477049"/>
                </a:lnTo>
                <a:lnTo>
                  <a:pt x="15862" y="7571079"/>
                </a:lnTo>
                <a:lnTo>
                  <a:pt x="28041" y="7664069"/>
                </a:lnTo>
                <a:lnTo>
                  <a:pt x="43548" y="7755979"/>
                </a:lnTo>
                <a:lnTo>
                  <a:pt x="62331" y="7846733"/>
                </a:lnTo>
                <a:lnTo>
                  <a:pt x="84340" y="7936255"/>
                </a:lnTo>
                <a:lnTo>
                  <a:pt x="109474" y="8024508"/>
                </a:lnTo>
                <a:lnTo>
                  <a:pt x="137706" y="8111414"/>
                </a:lnTo>
                <a:lnTo>
                  <a:pt x="168960" y="8196923"/>
                </a:lnTo>
                <a:lnTo>
                  <a:pt x="203161" y="8280946"/>
                </a:lnTo>
                <a:lnTo>
                  <a:pt x="240258" y="8363432"/>
                </a:lnTo>
                <a:lnTo>
                  <a:pt x="280187" y="8444332"/>
                </a:lnTo>
                <a:lnTo>
                  <a:pt x="322897" y="8523567"/>
                </a:lnTo>
                <a:lnTo>
                  <a:pt x="368300" y="8601075"/>
                </a:lnTo>
                <a:lnTo>
                  <a:pt x="416344" y="8676805"/>
                </a:lnTo>
                <a:lnTo>
                  <a:pt x="493217" y="8786901"/>
                </a:lnTo>
                <a:lnTo>
                  <a:pt x="575691" y="8892616"/>
                </a:lnTo>
                <a:lnTo>
                  <a:pt x="663536" y="8993746"/>
                </a:lnTo>
                <a:lnTo>
                  <a:pt x="756539" y="9090076"/>
                </a:lnTo>
                <a:lnTo>
                  <a:pt x="854481" y="9181376"/>
                </a:lnTo>
                <a:lnTo>
                  <a:pt x="957173" y="9267457"/>
                </a:lnTo>
                <a:lnTo>
                  <a:pt x="1064374" y="9348076"/>
                </a:lnTo>
                <a:lnTo>
                  <a:pt x="1138237" y="9398698"/>
                </a:lnTo>
                <a:lnTo>
                  <a:pt x="1213967" y="9446755"/>
                </a:lnTo>
                <a:lnTo>
                  <a:pt x="1291475" y="9492158"/>
                </a:lnTo>
                <a:lnTo>
                  <a:pt x="1370711" y="9534855"/>
                </a:lnTo>
                <a:lnTo>
                  <a:pt x="1451610" y="9574784"/>
                </a:lnTo>
                <a:lnTo>
                  <a:pt x="1534096" y="9611881"/>
                </a:lnTo>
                <a:lnTo>
                  <a:pt x="1618132" y="9646094"/>
                </a:lnTo>
                <a:lnTo>
                  <a:pt x="1703628" y="9677336"/>
                </a:lnTo>
                <a:lnTo>
                  <a:pt x="1790534" y="9705569"/>
                </a:lnTo>
                <a:lnTo>
                  <a:pt x="1878787" y="9730715"/>
                </a:lnTo>
                <a:lnTo>
                  <a:pt x="1968322" y="9752711"/>
                </a:lnTo>
                <a:lnTo>
                  <a:pt x="2059063" y="9771494"/>
                </a:lnTo>
                <a:lnTo>
                  <a:pt x="2150973" y="9787001"/>
                </a:lnTo>
                <a:lnTo>
                  <a:pt x="2243975" y="9799180"/>
                </a:lnTo>
                <a:lnTo>
                  <a:pt x="2337993" y="9807956"/>
                </a:lnTo>
                <a:lnTo>
                  <a:pt x="2432989" y="9813265"/>
                </a:lnTo>
                <a:lnTo>
                  <a:pt x="2528874" y="9815055"/>
                </a:lnTo>
                <a:lnTo>
                  <a:pt x="2624772" y="9813265"/>
                </a:lnTo>
                <a:lnTo>
                  <a:pt x="2719755" y="9807956"/>
                </a:lnTo>
                <a:lnTo>
                  <a:pt x="2813786" y="9799180"/>
                </a:lnTo>
                <a:lnTo>
                  <a:pt x="2906776" y="9787001"/>
                </a:lnTo>
                <a:lnTo>
                  <a:pt x="2998686" y="9771494"/>
                </a:lnTo>
                <a:lnTo>
                  <a:pt x="3089440" y="9752711"/>
                </a:lnTo>
                <a:lnTo>
                  <a:pt x="3178975" y="9730715"/>
                </a:lnTo>
                <a:lnTo>
                  <a:pt x="3267214" y="9705569"/>
                </a:lnTo>
                <a:lnTo>
                  <a:pt x="3354133" y="9677336"/>
                </a:lnTo>
                <a:lnTo>
                  <a:pt x="3439630" y="9646094"/>
                </a:lnTo>
                <a:lnTo>
                  <a:pt x="3523653" y="9611881"/>
                </a:lnTo>
                <a:lnTo>
                  <a:pt x="3606152" y="9574784"/>
                </a:lnTo>
                <a:lnTo>
                  <a:pt x="3687038" y="9534855"/>
                </a:lnTo>
                <a:lnTo>
                  <a:pt x="3766274" y="9492158"/>
                </a:lnTo>
                <a:lnTo>
                  <a:pt x="3843794" y="9446755"/>
                </a:lnTo>
                <a:lnTo>
                  <a:pt x="3919512" y="9398698"/>
                </a:lnTo>
                <a:lnTo>
                  <a:pt x="4029608" y="9321825"/>
                </a:lnTo>
                <a:lnTo>
                  <a:pt x="4135323" y="9239352"/>
                </a:lnTo>
                <a:lnTo>
                  <a:pt x="4236453" y="9151506"/>
                </a:lnTo>
                <a:lnTo>
                  <a:pt x="4332783" y="9058504"/>
                </a:lnTo>
                <a:lnTo>
                  <a:pt x="4424083" y="8960561"/>
                </a:lnTo>
                <a:lnTo>
                  <a:pt x="4510163" y="8857882"/>
                </a:lnTo>
                <a:lnTo>
                  <a:pt x="4590796" y="8750681"/>
                </a:lnTo>
                <a:lnTo>
                  <a:pt x="4641418" y="8676805"/>
                </a:lnTo>
                <a:lnTo>
                  <a:pt x="4689462" y="8601075"/>
                </a:lnTo>
                <a:lnTo>
                  <a:pt x="4734865" y="8523567"/>
                </a:lnTo>
                <a:lnTo>
                  <a:pt x="4777562" y="8444332"/>
                </a:lnTo>
                <a:lnTo>
                  <a:pt x="4817491" y="8363432"/>
                </a:lnTo>
                <a:lnTo>
                  <a:pt x="4854600" y="8280946"/>
                </a:lnTo>
                <a:lnTo>
                  <a:pt x="4888801" y="8196923"/>
                </a:lnTo>
                <a:lnTo>
                  <a:pt x="4920043" y="8111414"/>
                </a:lnTo>
                <a:lnTo>
                  <a:pt x="4948275" y="8024508"/>
                </a:lnTo>
                <a:lnTo>
                  <a:pt x="4973421" y="7936255"/>
                </a:lnTo>
                <a:lnTo>
                  <a:pt x="4995418" y="7846733"/>
                </a:lnTo>
                <a:lnTo>
                  <a:pt x="5014201" y="7755979"/>
                </a:lnTo>
                <a:lnTo>
                  <a:pt x="5029720" y="7664069"/>
                </a:lnTo>
                <a:lnTo>
                  <a:pt x="5041887" y="7571079"/>
                </a:lnTo>
                <a:lnTo>
                  <a:pt x="5050663" y="7477049"/>
                </a:lnTo>
                <a:lnTo>
                  <a:pt x="5055971" y="7382065"/>
                </a:lnTo>
                <a:lnTo>
                  <a:pt x="5057762" y="7286168"/>
                </a:lnTo>
                <a:close/>
              </a:path>
              <a:path w="7695565" h="9815195">
                <a:moveTo>
                  <a:pt x="7694968" y="3989667"/>
                </a:moveTo>
                <a:lnTo>
                  <a:pt x="7694308" y="3941546"/>
                </a:lnTo>
                <a:lnTo>
                  <a:pt x="7692339" y="3893756"/>
                </a:lnTo>
                <a:lnTo>
                  <a:pt x="7689075" y="3846296"/>
                </a:lnTo>
                <a:lnTo>
                  <a:pt x="7684541" y="3799217"/>
                </a:lnTo>
                <a:lnTo>
                  <a:pt x="7678737" y="3752507"/>
                </a:lnTo>
                <a:lnTo>
                  <a:pt x="7671702" y="3706190"/>
                </a:lnTo>
                <a:lnTo>
                  <a:pt x="7663447" y="3660279"/>
                </a:lnTo>
                <a:lnTo>
                  <a:pt x="7653985" y="3614813"/>
                </a:lnTo>
                <a:lnTo>
                  <a:pt x="7643330" y="3569792"/>
                </a:lnTo>
                <a:lnTo>
                  <a:pt x="7631506" y="3525228"/>
                </a:lnTo>
                <a:lnTo>
                  <a:pt x="7618527" y="3481159"/>
                </a:lnTo>
                <a:lnTo>
                  <a:pt x="7604404" y="3437572"/>
                </a:lnTo>
                <a:lnTo>
                  <a:pt x="7589164" y="3394519"/>
                </a:lnTo>
                <a:lnTo>
                  <a:pt x="7572832" y="3351987"/>
                </a:lnTo>
                <a:lnTo>
                  <a:pt x="7555408" y="3310013"/>
                </a:lnTo>
                <a:lnTo>
                  <a:pt x="7536904" y="3268611"/>
                </a:lnTo>
                <a:lnTo>
                  <a:pt x="7517358" y="3227794"/>
                </a:lnTo>
                <a:lnTo>
                  <a:pt x="7496784" y="3187573"/>
                </a:lnTo>
                <a:lnTo>
                  <a:pt x="7475194" y="3147974"/>
                </a:lnTo>
                <a:lnTo>
                  <a:pt x="7452601" y="3109010"/>
                </a:lnTo>
                <a:lnTo>
                  <a:pt x="7429017" y="3070707"/>
                </a:lnTo>
                <a:lnTo>
                  <a:pt x="7404481" y="3033064"/>
                </a:lnTo>
                <a:lnTo>
                  <a:pt x="7378992" y="2996120"/>
                </a:lnTo>
                <a:lnTo>
                  <a:pt x="7352576" y="2959887"/>
                </a:lnTo>
                <a:lnTo>
                  <a:pt x="7325233" y="2924365"/>
                </a:lnTo>
                <a:lnTo>
                  <a:pt x="7297013" y="2889593"/>
                </a:lnTo>
                <a:lnTo>
                  <a:pt x="7267905" y="2855582"/>
                </a:lnTo>
                <a:lnTo>
                  <a:pt x="7237933" y="2822333"/>
                </a:lnTo>
                <a:lnTo>
                  <a:pt x="7207123" y="2789885"/>
                </a:lnTo>
                <a:lnTo>
                  <a:pt x="7175487" y="2758249"/>
                </a:lnTo>
                <a:lnTo>
                  <a:pt x="7143039" y="2727439"/>
                </a:lnTo>
                <a:lnTo>
                  <a:pt x="7109790" y="2697467"/>
                </a:lnTo>
                <a:lnTo>
                  <a:pt x="7075779" y="2668359"/>
                </a:lnTo>
                <a:lnTo>
                  <a:pt x="7041007" y="2640139"/>
                </a:lnTo>
                <a:lnTo>
                  <a:pt x="7005485" y="2612809"/>
                </a:lnTo>
                <a:lnTo>
                  <a:pt x="6969252" y="2586380"/>
                </a:lnTo>
                <a:lnTo>
                  <a:pt x="6932308" y="2560891"/>
                </a:lnTo>
                <a:lnTo>
                  <a:pt x="6894665" y="2536355"/>
                </a:lnTo>
                <a:lnTo>
                  <a:pt x="6856362" y="2512784"/>
                </a:lnTo>
                <a:lnTo>
                  <a:pt x="6817398" y="2490178"/>
                </a:lnTo>
                <a:lnTo>
                  <a:pt x="6777799" y="2468588"/>
                </a:lnTo>
                <a:lnTo>
                  <a:pt x="6737591" y="2448014"/>
                </a:lnTo>
                <a:lnTo>
                  <a:pt x="6696761" y="2428468"/>
                </a:lnTo>
                <a:lnTo>
                  <a:pt x="6655359" y="2409977"/>
                </a:lnTo>
                <a:lnTo>
                  <a:pt x="6613385" y="2392540"/>
                </a:lnTo>
                <a:lnTo>
                  <a:pt x="6570853" y="2376208"/>
                </a:lnTo>
                <a:lnTo>
                  <a:pt x="6560794" y="2372652"/>
                </a:lnTo>
                <a:lnTo>
                  <a:pt x="6567322" y="2356942"/>
                </a:lnTo>
                <a:lnTo>
                  <a:pt x="6583667" y="2314422"/>
                </a:lnTo>
                <a:lnTo>
                  <a:pt x="6598894" y="2271357"/>
                </a:lnTo>
                <a:lnTo>
                  <a:pt x="6613017" y="2227783"/>
                </a:lnTo>
                <a:lnTo>
                  <a:pt x="6625996" y="2183701"/>
                </a:lnTo>
                <a:lnTo>
                  <a:pt x="6637820" y="2139150"/>
                </a:lnTo>
                <a:lnTo>
                  <a:pt x="6648475" y="2094128"/>
                </a:lnTo>
                <a:lnTo>
                  <a:pt x="6657937" y="2048649"/>
                </a:lnTo>
                <a:lnTo>
                  <a:pt x="6666204" y="2002751"/>
                </a:lnTo>
                <a:lnTo>
                  <a:pt x="6673240" y="1956435"/>
                </a:lnTo>
                <a:lnTo>
                  <a:pt x="6679031" y="1909724"/>
                </a:lnTo>
                <a:lnTo>
                  <a:pt x="6683565" y="1862632"/>
                </a:lnTo>
                <a:lnTo>
                  <a:pt x="6686829" y="1815185"/>
                </a:lnTo>
                <a:lnTo>
                  <a:pt x="6688798" y="1767382"/>
                </a:lnTo>
                <a:lnTo>
                  <a:pt x="6689458" y="1719262"/>
                </a:lnTo>
                <a:lnTo>
                  <a:pt x="6688798" y="1671142"/>
                </a:lnTo>
                <a:lnTo>
                  <a:pt x="6686829" y="1623339"/>
                </a:lnTo>
                <a:lnTo>
                  <a:pt x="6683565" y="1575892"/>
                </a:lnTo>
                <a:lnTo>
                  <a:pt x="6679031" y="1528800"/>
                </a:lnTo>
                <a:lnTo>
                  <a:pt x="6673240" y="1482090"/>
                </a:lnTo>
                <a:lnTo>
                  <a:pt x="6666204" y="1435773"/>
                </a:lnTo>
                <a:lnTo>
                  <a:pt x="6657937" y="1389875"/>
                </a:lnTo>
                <a:lnTo>
                  <a:pt x="6648475" y="1344396"/>
                </a:lnTo>
                <a:lnTo>
                  <a:pt x="6637820" y="1299375"/>
                </a:lnTo>
                <a:lnTo>
                  <a:pt x="6625996" y="1254823"/>
                </a:lnTo>
                <a:lnTo>
                  <a:pt x="6613017" y="1210741"/>
                </a:lnTo>
                <a:lnTo>
                  <a:pt x="6598894" y="1167168"/>
                </a:lnTo>
                <a:lnTo>
                  <a:pt x="6583667" y="1124102"/>
                </a:lnTo>
                <a:lnTo>
                  <a:pt x="6567322" y="1081582"/>
                </a:lnTo>
                <a:lnTo>
                  <a:pt x="6549898" y="1039609"/>
                </a:lnTo>
                <a:lnTo>
                  <a:pt x="6531407" y="998194"/>
                </a:lnTo>
                <a:lnTo>
                  <a:pt x="6511861" y="957376"/>
                </a:lnTo>
                <a:lnTo>
                  <a:pt x="6491275" y="917155"/>
                </a:lnTo>
                <a:lnTo>
                  <a:pt x="6469685" y="877557"/>
                </a:lnTo>
                <a:lnTo>
                  <a:pt x="6447091" y="838606"/>
                </a:lnTo>
                <a:lnTo>
                  <a:pt x="6423520" y="800290"/>
                </a:lnTo>
                <a:lnTo>
                  <a:pt x="6398971" y="762660"/>
                </a:lnTo>
                <a:lnTo>
                  <a:pt x="6373482" y="725716"/>
                </a:lnTo>
                <a:lnTo>
                  <a:pt x="6347066" y="689483"/>
                </a:lnTo>
                <a:lnTo>
                  <a:pt x="6319736" y="653961"/>
                </a:lnTo>
                <a:lnTo>
                  <a:pt x="6291504" y="619188"/>
                </a:lnTo>
                <a:lnTo>
                  <a:pt x="6262395" y="585165"/>
                </a:lnTo>
                <a:lnTo>
                  <a:pt x="6232436" y="551929"/>
                </a:lnTo>
                <a:lnTo>
                  <a:pt x="6201613" y="519480"/>
                </a:lnTo>
                <a:lnTo>
                  <a:pt x="6169977" y="487845"/>
                </a:lnTo>
                <a:lnTo>
                  <a:pt x="6137529" y="457022"/>
                </a:lnTo>
                <a:lnTo>
                  <a:pt x="6104293" y="427062"/>
                </a:lnTo>
                <a:lnTo>
                  <a:pt x="6070270" y="397954"/>
                </a:lnTo>
                <a:lnTo>
                  <a:pt x="6035497" y="369722"/>
                </a:lnTo>
                <a:lnTo>
                  <a:pt x="5999988" y="342392"/>
                </a:lnTo>
                <a:lnTo>
                  <a:pt x="5963742" y="315976"/>
                </a:lnTo>
                <a:lnTo>
                  <a:pt x="5926798" y="290487"/>
                </a:lnTo>
                <a:lnTo>
                  <a:pt x="5889168" y="265950"/>
                </a:lnTo>
                <a:lnTo>
                  <a:pt x="5850864" y="242366"/>
                </a:lnTo>
                <a:lnTo>
                  <a:pt x="5811901" y="219773"/>
                </a:lnTo>
                <a:lnTo>
                  <a:pt x="5772302" y="198183"/>
                </a:lnTo>
                <a:lnTo>
                  <a:pt x="5732081" y="177596"/>
                </a:lnTo>
                <a:lnTo>
                  <a:pt x="5691263" y="158051"/>
                </a:lnTo>
                <a:lnTo>
                  <a:pt x="5649849" y="139560"/>
                </a:lnTo>
                <a:lnTo>
                  <a:pt x="5607875" y="122135"/>
                </a:lnTo>
                <a:lnTo>
                  <a:pt x="5565356" y="105791"/>
                </a:lnTo>
                <a:lnTo>
                  <a:pt x="5522290" y="90563"/>
                </a:lnTo>
                <a:lnTo>
                  <a:pt x="5478716" y="76441"/>
                </a:lnTo>
                <a:lnTo>
                  <a:pt x="5434635" y="63461"/>
                </a:lnTo>
                <a:lnTo>
                  <a:pt x="5390083" y="51638"/>
                </a:lnTo>
                <a:lnTo>
                  <a:pt x="5345061" y="40982"/>
                </a:lnTo>
                <a:lnTo>
                  <a:pt x="5299583" y="31521"/>
                </a:lnTo>
                <a:lnTo>
                  <a:pt x="5253685" y="23253"/>
                </a:lnTo>
                <a:lnTo>
                  <a:pt x="5207368" y="16217"/>
                </a:lnTo>
                <a:lnTo>
                  <a:pt x="5160657" y="10426"/>
                </a:lnTo>
                <a:lnTo>
                  <a:pt x="5113566" y="5892"/>
                </a:lnTo>
                <a:lnTo>
                  <a:pt x="5066119" y="2628"/>
                </a:lnTo>
                <a:lnTo>
                  <a:pt x="5018316" y="660"/>
                </a:lnTo>
                <a:lnTo>
                  <a:pt x="4970196" y="0"/>
                </a:lnTo>
                <a:lnTo>
                  <a:pt x="4922075" y="660"/>
                </a:lnTo>
                <a:lnTo>
                  <a:pt x="4874272" y="2628"/>
                </a:lnTo>
                <a:lnTo>
                  <a:pt x="4826825" y="5892"/>
                </a:lnTo>
                <a:lnTo>
                  <a:pt x="4779734" y="10426"/>
                </a:lnTo>
                <a:lnTo>
                  <a:pt x="4733023" y="16217"/>
                </a:lnTo>
                <a:lnTo>
                  <a:pt x="4686706" y="23253"/>
                </a:lnTo>
                <a:lnTo>
                  <a:pt x="4640808" y="31521"/>
                </a:lnTo>
                <a:lnTo>
                  <a:pt x="4595330" y="40982"/>
                </a:lnTo>
                <a:lnTo>
                  <a:pt x="4550308" y="51638"/>
                </a:lnTo>
                <a:lnTo>
                  <a:pt x="4505757" y="63461"/>
                </a:lnTo>
                <a:lnTo>
                  <a:pt x="4461675" y="76441"/>
                </a:lnTo>
                <a:lnTo>
                  <a:pt x="4418101" y="90563"/>
                </a:lnTo>
                <a:lnTo>
                  <a:pt x="4375035" y="105791"/>
                </a:lnTo>
                <a:lnTo>
                  <a:pt x="4332516" y="122135"/>
                </a:lnTo>
                <a:lnTo>
                  <a:pt x="4290542" y="139560"/>
                </a:lnTo>
                <a:lnTo>
                  <a:pt x="4249128" y="158051"/>
                </a:lnTo>
                <a:lnTo>
                  <a:pt x="4208310" y="177596"/>
                </a:lnTo>
                <a:lnTo>
                  <a:pt x="4168089" y="198183"/>
                </a:lnTo>
                <a:lnTo>
                  <a:pt x="4128490" y="219773"/>
                </a:lnTo>
                <a:lnTo>
                  <a:pt x="4089539" y="242366"/>
                </a:lnTo>
                <a:lnTo>
                  <a:pt x="4051223" y="265950"/>
                </a:lnTo>
                <a:lnTo>
                  <a:pt x="4013593" y="290487"/>
                </a:lnTo>
                <a:lnTo>
                  <a:pt x="3976649" y="315976"/>
                </a:lnTo>
                <a:lnTo>
                  <a:pt x="3940416" y="342392"/>
                </a:lnTo>
                <a:lnTo>
                  <a:pt x="3904894" y="369722"/>
                </a:lnTo>
                <a:lnTo>
                  <a:pt x="3870121" y="397954"/>
                </a:lnTo>
                <a:lnTo>
                  <a:pt x="3836098" y="427062"/>
                </a:lnTo>
                <a:lnTo>
                  <a:pt x="3802862" y="457022"/>
                </a:lnTo>
                <a:lnTo>
                  <a:pt x="3770414" y="487845"/>
                </a:lnTo>
                <a:lnTo>
                  <a:pt x="3738778" y="519480"/>
                </a:lnTo>
                <a:lnTo>
                  <a:pt x="3707955" y="551929"/>
                </a:lnTo>
                <a:lnTo>
                  <a:pt x="3677996" y="585165"/>
                </a:lnTo>
                <a:lnTo>
                  <a:pt x="3648887" y="619188"/>
                </a:lnTo>
                <a:lnTo>
                  <a:pt x="3620655" y="653961"/>
                </a:lnTo>
                <a:lnTo>
                  <a:pt x="3593325" y="689483"/>
                </a:lnTo>
                <a:lnTo>
                  <a:pt x="3566909" y="725716"/>
                </a:lnTo>
                <a:lnTo>
                  <a:pt x="3541420" y="762660"/>
                </a:lnTo>
                <a:lnTo>
                  <a:pt x="3516884" y="800290"/>
                </a:lnTo>
                <a:lnTo>
                  <a:pt x="3493300" y="838606"/>
                </a:lnTo>
                <a:lnTo>
                  <a:pt x="3470706" y="877557"/>
                </a:lnTo>
                <a:lnTo>
                  <a:pt x="3449116" y="917155"/>
                </a:lnTo>
                <a:lnTo>
                  <a:pt x="3428530" y="957376"/>
                </a:lnTo>
                <a:lnTo>
                  <a:pt x="3408984" y="998194"/>
                </a:lnTo>
                <a:lnTo>
                  <a:pt x="3390493" y="1039609"/>
                </a:lnTo>
                <a:lnTo>
                  <a:pt x="3373069" y="1081582"/>
                </a:lnTo>
                <a:lnTo>
                  <a:pt x="3356724" y="1124102"/>
                </a:lnTo>
                <a:lnTo>
                  <a:pt x="3341497" y="1167168"/>
                </a:lnTo>
                <a:lnTo>
                  <a:pt x="3327374" y="1210741"/>
                </a:lnTo>
                <a:lnTo>
                  <a:pt x="3314395" y="1254823"/>
                </a:lnTo>
                <a:lnTo>
                  <a:pt x="3302571" y="1299375"/>
                </a:lnTo>
                <a:lnTo>
                  <a:pt x="3291916" y="1344396"/>
                </a:lnTo>
                <a:lnTo>
                  <a:pt x="3282454" y="1389875"/>
                </a:lnTo>
                <a:lnTo>
                  <a:pt x="3274187" y="1435773"/>
                </a:lnTo>
                <a:lnTo>
                  <a:pt x="3267151" y="1482090"/>
                </a:lnTo>
                <a:lnTo>
                  <a:pt x="3261360" y="1528800"/>
                </a:lnTo>
                <a:lnTo>
                  <a:pt x="3256826" y="1575892"/>
                </a:lnTo>
                <a:lnTo>
                  <a:pt x="3253562" y="1623339"/>
                </a:lnTo>
                <a:lnTo>
                  <a:pt x="3251593" y="1671142"/>
                </a:lnTo>
                <a:lnTo>
                  <a:pt x="3250933" y="1719262"/>
                </a:lnTo>
                <a:lnTo>
                  <a:pt x="3251593" y="1767382"/>
                </a:lnTo>
                <a:lnTo>
                  <a:pt x="3253562" y="1815185"/>
                </a:lnTo>
                <a:lnTo>
                  <a:pt x="3256826" y="1862632"/>
                </a:lnTo>
                <a:lnTo>
                  <a:pt x="3261360" y="1909724"/>
                </a:lnTo>
                <a:lnTo>
                  <a:pt x="3267151" y="1956435"/>
                </a:lnTo>
                <a:lnTo>
                  <a:pt x="3274187" y="2002751"/>
                </a:lnTo>
                <a:lnTo>
                  <a:pt x="3282454" y="2048649"/>
                </a:lnTo>
                <a:lnTo>
                  <a:pt x="3291916" y="2094128"/>
                </a:lnTo>
                <a:lnTo>
                  <a:pt x="3302571" y="2139150"/>
                </a:lnTo>
                <a:lnTo>
                  <a:pt x="3314395" y="2183701"/>
                </a:lnTo>
                <a:lnTo>
                  <a:pt x="3327374" y="2227783"/>
                </a:lnTo>
                <a:lnTo>
                  <a:pt x="3341497" y="2271357"/>
                </a:lnTo>
                <a:lnTo>
                  <a:pt x="3356724" y="2314422"/>
                </a:lnTo>
                <a:lnTo>
                  <a:pt x="3373069" y="2356942"/>
                </a:lnTo>
                <a:lnTo>
                  <a:pt x="3390493" y="2398915"/>
                </a:lnTo>
                <a:lnTo>
                  <a:pt x="3408984" y="2440330"/>
                </a:lnTo>
                <a:lnTo>
                  <a:pt x="3428530" y="2481148"/>
                </a:lnTo>
                <a:lnTo>
                  <a:pt x="3449116" y="2521369"/>
                </a:lnTo>
                <a:lnTo>
                  <a:pt x="3470706" y="2560967"/>
                </a:lnTo>
                <a:lnTo>
                  <a:pt x="3493300" y="2599931"/>
                </a:lnTo>
                <a:lnTo>
                  <a:pt x="3516884" y="2638234"/>
                </a:lnTo>
                <a:lnTo>
                  <a:pt x="3541420" y="2675864"/>
                </a:lnTo>
                <a:lnTo>
                  <a:pt x="3566909" y="2712809"/>
                </a:lnTo>
                <a:lnTo>
                  <a:pt x="3593325" y="2749054"/>
                </a:lnTo>
                <a:lnTo>
                  <a:pt x="3620655" y="2784564"/>
                </a:lnTo>
                <a:lnTo>
                  <a:pt x="3648887" y="2819336"/>
                </a:lnTo>
                <a:lnTo>
                  <a:pt x="3677996" y="2853359"/>
                </a:lnTo>
                <a:lnTo>
                  <a:pt x="3707955" y="2886595"/>
                </a:lnTo>
                <a:lnTo>
                  <a:pt x="3738778" y="2919044"/>
                </a:lnTo>
                <a:lnTo>
                  <a:pt x="3770414" y="2950680"/>
                </a:lnTo>
                <a:lnTo>
                  <a:pt x="3802862" y="2981502"/>
                </a:lnTo>
                <a:lnTo>
                  <a:pt x="3836098" y="3011462"/>
                </a:lnTo>
                <a:lnTo>
                  <a:pt x="3870121" y="3040570"/>
                </a:lnTo>
                <a:lnTo>
                  <a:pt x="3904894" y="3068802"/>
                </a:lnTo>
                <a:lnTo>
                  <a:pt x="3940416" y="3096133"/>
                </a:lnTo>
                <a:lnTo>
                  <a:pt x="3976649" y="3122549"/>
                </a:lnTo>
                <a:lnTo>
                  <a:pt x="4013593" y="3148038"/>
                </a:lnTo>
                <a:lnTo>
                  <a:pt x="4051223" y="3172587"/>
                </a:lnTo>
                <a:lnTo>
                  <a:pt x="4089539" y="3196158"/>
                </a:lnTo>
                <a:lnTo>
                  <a:pt x="4128490" y="3218751"/>
                </a:lnTo>
                <a:lnTo>
                  <a:pt x="4168089" y="3240341"/>
                </a:lnTo>
                <a:lnTo>
                  <a:pt x="4208310" y="3260928"/>
                </a:lnTo>
                <a:lnTo>
                  <a:pt x="4249128" y="3280473"/>
                </a:lnTo>
                <a:lnTo>
                  <a:pt x="4290542" y="3298964"/>
                </a:lnTo>
                <a:lnTo>
                  <a:pt x="4332516" y="3316389"/>
                </a:lnTo>
                <a:lnTo>
                  <a:pt x="4375035" y="3332734"/>
                </a:lnTo>
                <a:lnTo>
                  <a:pt x="4385094" y="3336302"/>
                </a:lnTo>
                <a:lnTo>
                  <a:pt x="4378579" y="3351987"/>
                </a:lnTo>
                <a:lnTo>
                  <a:pt x="4362234" y="3394519"/>
                </a:lnTo>
                <a:lnTo>
                  <a:pt x="4346994" y="3437572"/>
                </a:lnTo>
                <a:lnTo>
                  <a:pt x="4332884" y="3481159"/>
                </a:lnTo>
                <a:lnTo>
                  <a:pt x="4319905" y="3525228"/>
                </a:lnTo>
                <a:lnTo>
                  <a:pt x="4308068" y="3569792"/>
                </a:lnTo>
                <a:lnTo>
                  <a:pt x="4297426" y="3614813"/>
                </a:lnTo>
                <a:lnTo>
                  <a:pt x="4287952" y="3660279"/>
                </a:lnTo>
                <a:lnTo>
                  <a:pt x="4279697" y="3706190"/>
                </a:lnTo>
                <a:lnTo>
                  <a:pt x="4272661" y="3752507"/>
                </a:lnTo>
                <a:lnTo>
                  <a:pt x="4266870" y="3799217"/>
                </a:lnTo>
                <a:lnTo>
                  <a:pt x="4262323" y="3846296"/>
                </a:lnTo>
                <a:lnTo>
                  <a:pt x="4259059" y="3893756"/>
                </a:lnTo>
                <a:lnTo>
                  <a:pt x="4257091" y="3941546"/>
                </a:lnTo>
                <a:lnTo>
                  <a:pt x="4256430" y="3989667"/>
                </a:lnTo>
                <a:lnTo>
                  <a:pt x="4257091" y="4037800"/>
                </a:lnTo>
                <a:lnTo>
                  <a:pt x="4259059" y="4085590"/>
                </a:lnTo>
                <a:lnTo>
                  <a:pt x="4262323" y="4133037"/>
                </a:lnTo>
                <a:lnTo>
                  <a:pt x="4266870" y="4180128"/>
                </a:lnTo>
                <a:lnTo>
                  <a:pt x="4272661" y="4226839"/>
                </a:lnTo>
                <a:lnTo>
                  <a:pt x="4279697" y="4273156"/>
                </a:lnTo>
                <a:lnTo>
                  <a:pt x="4287952" y="4319067"/>
                </a:lnTo>
                <a:lnTo>
                  <a:pt x="4297426" y="4364533"/>
                </a:lnTo>
                <a:lnTo>
                  <a:pt x="4308068" y="4409554"/>
                </a:lnTo>
                <a:lnTo>
                  <a:pt x="4319905" y="4454118"/>
                </a:lnTo>
                <a:lnTo>
                  <a:pt x="4332884" y="4498187"/>
                </a:lnTo>
                <a:lnTo>
                  <a:pt x="4346994" y="4541774"/>
                </a:lnTo>
                <a:lnTo>
                  <a:pt x="4362234" y="4584827"/>
                </a:lnTo>
                <a:lnTo>
                  <a:pt x="4378579" y="4627359"/>
                </a:lnTo>
                <a:lnTo>
                  <a:pt x="4396003" y="4669333"/>
                </a:lnTo>
                <a:lnTo>
                  <a:pt x="4414494" y="4710735"/>
                </a:lnTo>
                <a:lnTo>
                  <a:pt x="4434040" y="4751552"/>
                </a:lnTo>
                <a:lnTo>
                  <a:pt x="4454614" y="4791773"/>
                </a:lnTo>
                <a:lnTo>
                  <a:pt x="4476216" y="4831372"/>
                </a:lnTo>
                <a:lnTo>
                  <a:pt x="4498810" y="4870335"/>
                </a:lnTo>
                <a:lnTo>
                  <a:pt x="4522381" y="4908639"/>
                </a:lnTo>
                <a:lnTo>
                  <a:pt x="4546917" y="4946269"/>
                </a:lnTo>
                <a:lnTo>
                  <a:pt x="4572406" y="4983226"/>
                </a:lnTo>
                <a:lnTo>
                  <a:pt x="4598835" y="5019459"/>
                </a:lnTo>
                <a:lnTo>
                  <a:pt x="4626165" y="5054968"/>
                </a:lnTo>
                <a:lnTo>
                  <a:pt x="4654397" y="5089753"/>
                </a:lnTo>
                <a:lnTo>
                  <a:pt x="4683493" y="5123764"/>
                </a:lnTo>
                <a:lnTo>
                  <a:pt x="4713465" y="5157013"/>
                </a:lnTo>
                <a:lnTo>
                  <a:pt x="4744275" y="5189461"/>
                </a:lnTo>
                <a:lnTo>
                  <a:pt x="4775924" y="5221097"/>
                </a:lnTo>
                <a:lnTo>
                  <a:pt x="4808372" y="5251907"/>
                </a:lnTo>
                <a:lnTo>
                  <a:pt x="4841608" y="5281879"/>
                </a:lnTo>
                <a:lnTo>
                  <a:pt x="4875619" y="5310987"/>
                </a:lnTo>
                <a:lnTo>
                  <a:pt x="4910404" y="5339207"/>
                </a:lnTo>
                <a:lnTo>
                  <a:pt x="4945913" y="5366537"/>
                </a:lnTo>
                <a:lnTo>
                  <a:pt x="4982159" y="5392966"/>
                </a:lnTo>
                <a:lnTo>
                  <a:pt x="5019103" y="5418455"/>
                </a:lnTo>
                <a:lnTo>
                  <a:pt x="5056733" y="5442991"/>
                </a:lnTo>
                <a:lnTo>
                  <a:pt x="5095037" y="5466562"/>
                </a:lnTo>
                <a:lnTo>
                  <a:pt x="5134000" y="5489156"/>
                </a:lnTo>
                <a:lnTo>
                  <a:pt x="5173599" y="5510758"/>
                </a:lnTo>
                <a:lnTo>
                  <a:pt x="5213820" y="5531332"/>
                </a:lnTo>
                <a:lnTo>
                  <a:pt x="5254637" y="5550878"/>
                </a:lnTo>
                <a:lnTo>
                  <a:pt x="5296039" y="5569369"/>
                </a:lnTo>
                <a:lnTo>
                  <a:pt x="5338013" y="5586793"/>
                </a:lnTo>
                <a:lnTo>
                  <a:pt x="5380545" y="5603138"/>
                </a:lnTo>
                <a:lnTo>
                  <a:pt x="5423611" y="5618378"/>
                </a:lnTo>
                <a:lnTo>
                  <a:pt x="5467185" y="5632488"/>
                </a:lnTo>
                <a:lnTo>
                  <a:pt x="5511254" y="5645480"/>
                </a:lnTo>
                <a:lnTo>
                  <a:pt x="5555818" y="5657304"/>
                </a:lnTo>
                <a:lnTo>
                  <a:pt x="5600839" y="5667959"/>
                </a:lnTo>
                <a:lnTo>
                  <a:pt x="5646318" y="5677420"/>
                </a:lnTo>
                <a:lnTo>
                  <a:pt x="5692216" y="5685675"/>
                </a:lnTo>
                <a:lnTo>
                  <a:pt x="5738533" y="5692711"/>
                </a:lnTo>
                <a:lnTo>
                  <a:pt x="5785243" y="5698515"/>
                </a:lnTo>
                <a:lnTo>
                  <a:pt x="5832335" y="5703049"/>
                </a:lnTo>
                <a:lnTo>
                  <a:pt x="5879782" y="5706313"/>
                </a:lnTo>
                <a:lnTo>
                  <a:pt x="5927572" y="5708281"/>
                </a:lnTo>
                <a:lnTo>
                  <a:pt x="5975705" y="5708942"/>
                </a:lnTo>
                <a:lnTo>
                  <a:pt x="6023826" y="5708281"/>
                </a:lnTo>
                <a:lnTo>
                  <a:pt x="6071616" y="5706313"/>
                </a:lnTo>
                <a:lnTo>
                  <a:pt x="6119076" y="5703049"/>
                </a:lnTo>
                <a:lnTo>
                  <a:pt x="6166167" y="5698515"/>
                </a:lnTo>
                <a:lnTo>
                  <a:pt x="6212878" y="5692711"/>
                </a:lnTo>
                <a:lnTo>
                  <a:pt x="6259182" y="5685675"/>
                </a:lnTo>
                <a:lnTo>
                  <a:pt x="6305093" y="5677420"/>
                </a:lnTo>
                <a:lnTo>
                  <a:pt x="6350559" y="5667959"/>
                </a:lnTo>
                <a:lnTo>
                  <a:pt x="6395580" y="5657304"/>
                </a:lnTo>
                <a:lnTo>
                  <a:pt x="6440144" y="5645480"/>
                </a:lnTo>
                <a:lnTo>
                  <a:pt x="6484226" y="5632488"/>
                </a:lnTo>
                <a:lnTo>
                  <a:pt x="6527800" y="5618378"/>
                </a:lnTo>
                <a:lnTo>
                  <a:pt x="6570853" y="5603138"/>
                </a:lnTo>
                <a:lnTo>
                  <a:pt x="6613385" y="5586793"/>
                </a:lnTo>
                <a:lnTo>
                  <a:pt x="6655359" y="5569369"/>
                </a:lnTo>
                <a:lnTo>
                  <a:pt x="6696761" y="5550878"/>
                </a:lnTo>
                <a:lnTo>
                  <a:pt x="6737591" y="5531332"/>
                </a:lnTo>
                <a:lnTo>
                  <a:pt x="6777799" y="5510758"/>
                </a:lnTo>
                <a:lnTo>
                  <a:pt x="6817398" y="5489156"/>
                </a:lnTo>
                <a:lnTo>
                  <a:pt x="6856362" y="5466562"/>
                </a:lnTo>
                <a:lnTo>
                  <a:pt x="6894665" y="5442991"/>
                </a:lnTo>
                <a:lnTo>
                  <a:pt x="6932308" y="5418455"/>
                </a:lnTo>
                <a:lnTo>
                  <a:pt x="6969252" y="5392966"/>
                </a:lnTo>
                <a:lnTo>
                  <a:pt x="7005485" y="5366537"/>
                </a:lnTo>
                <a:lnTo>
                  <a:pt x="7041007" y="5339207"/>
                </a:lnTo>
                <a:lnTo>
                  <a:pt x="7075779" y="5310987"/>
                </a:lnTo>
                <a:lnTo>
                  <a:pt x="7109790" y="5281879"/>
                </a:lnTo>
                <a:lnTo>
                  <a:pt x="7143039" y="5251907"/>
                </a:lnTo>
                <a:lnTo>
                  <a:pt x="7175487" y="5221097"/>
                </a:lnTo>
                <a:lnTo>
                  <a:pt x="7207123" y="5189461"/>
                </a:lnTo>
                <a:lnTo>
                  <a:pt x="7237933" y="5157013"/>
                </a:lnTo>
                <a:lnTo>
                  <a:pt x="7267905" y="5123764"/>
                </a:lnTo>
                <a:lnTo>
                  <a:pt x="7297013" y="5089753"/>
                </a:lnTo>
                <a:lnTo>
                  <a:pt x="7325233" y="5054968"/>
                </a:lnTo>
                <a:lnTo>
                  <a:pt x="7352576" y="5019459"/>
                </a:lnTo>
                <a:lnTo>
                  <a:pt x="7378992" y="4983226"/>
                </a:lnTo>
                <a:lnTo>
                  <a:pt x="7404481" y="4946269"/>
                </a:lnTo>
                <a:lnTo>
                  <a:pt x="7429017" y="4908639"/>
                </a:lnTo>
                <a:lnTo>
                  <a:pt x="7452601" y="4870335"/>
                </a:lnTo>
                <a:lnTo>
                  <a:pt x="7475194" y="4831372"/>
                </a:lnTo>
                <a:lnTo>
                  <a:pt x="7496784" y="4791773"/>
                </a:lnTo>
                <a:lnTo>
                  <a:pt x="7517358" y="4751552"/>
                </a:lnTo>
                <a:lnTo>
                  <a:pt x="7536904" y="4710735"/>
                </a:lnTo>
                <a:lnTo>
                  <a:pt x="7555408" y="4669333"/>
                </a:lnTo>
                <a:lnTo>
                  <a:pt x="7572832" y="4627359"/>
                </a:lnTo>
                <a:lnTo>
                  <a:pt x="7589164" y="4584827"/>
                </a:lnTo>
                <a:lnTo>
                  <a:pt x="7604404" y="4541774"/>
                </a:lnTo>
                <a:lnTo>
                  <a:pt x="7618527" y="4498187"/>
                </a:lnTo>
                <a:lnTo>
                  <a:pt x="7631506" y="4454118"/>
                </a:lnTo>
                <a:lnTo>
                  <a:pt x="7643330" y="4409554"/>
                </a:lnTo>
                <a:lnTo>
                  <a:pt x="7653985" y="4364533"/>
                </a:lnTo>
                <a:lnTo>
                  <a:pt x="7663447" y="4319067"/>
                </a:lnTo>
                <a:lnTo>
                  <a:pt x="7671702" y="4273156"/>
                </a:lnTo>
                <a:lnTo>
                  <a:pt x="7678737" y="4226839"/>
                </a:lnTo>
                <a:lnTo>
                  <a:pt x="7684541" y="4180128"/>
                </a:lnTo>
                <a:lnTo>
                  <a:pt x="7689075" y="4133037"/>
                </a:lnTo>
                <a:lnTo>
                  <a:pt x="7692339" y="4085590"/>
                </a:lnTo>
                <a:lnTo>
                  <a:pt x="7694308" y="4037800"/>
                </a:lnTo>
                <a:lnTo>
                  <a:pt x="7694968" y="3989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3529" y="335676"/>
            <a:ext cx="2914650" cy="2914650"/>
          </a:xfrm>
          <a:custGeom>
            <a:avLst/>
            <a:gdLst/>
            <a:ahLst/>
            <a:cxnLst/>
            <a:rect l="l" t="t" r="r" b="b"/>
            <a:pathLst>
              <a:path w="2914650" h="2914650">
                <a:moveTo>
                  <a:pt x="1457324" y="2914648"/>
                </a:moveTo>
                <a:lnTo>
                  <a:pt x="1409219" y="2913869"/>
                </a:lnTo>
                <a:lnTo>
                  <a:pt x="1361504" y="2911549"/>
                </a:lnTo>
                <a:lnTo>
                  <a:pt x="1314203" y="2907710"/>
                </a:lnTo>
                <a:lnTo>
                  <a:pt x="1267340" y="2902377"/>
                </a:lnTo>
                <a:lnTo>
                  <a:pt x="1220938" y="2895574"/>
                </a:lnTo>
                <a:lnTo>
                  <a:pt x="1175023" y="2887326"/>
                </a:lnTo>
                <a:lnTo>
                  <a:pt x="1129617" y="2877655"/>
                </a:lnTo>
                <a:lnTo>
                  <a:pt x="1084744" y="2866587"/>
                </a:lnTo>
                <a:lnTo>
                  <a:pt x="1040430" y="2854145"/>
                </a:lnTo>
                <a:lnTo>
                  <a:pt x="996697" y="2840353"/>
                </a:lnTo>
                <a:lnTo>
                  <a:pt x="953570" y="2825235"/>
                </a:lnTo>
                <a:lnTo>
                  <a:pt x="911073" y="2808815"/>
                </a:lnTo>
                <a:lnTo>
                  <a:pt x="869229" y="2791117"/>
                </a:lnTo>
                <a:lnTo>
                  <a:pt x="828064" y="2772166"/>
                </a:lnTo>
                <a:lnTo>
                  <a:pt x="787600" y="2751984"/>
                </a:lnTo>
                <a:lnTo>
                  <a:pt x="747862" y="2730597"/>
                </a:lnTo>
                <a:lnTo>
                  <a:pt x="708873" y="2708028"/>
                </a:lnTo>
                <a:lnTo>
                  <a:pt x="670659" y="2684301"/>
                </a:lnTo>
                <a:lnTo>
                  <a:pt x="633242" y="2659440"/>
                </a:lnTo>
                <a:lnTo>
                  <a:pt x="596647" y="2633469"/>
                </a:lnTo>
                <a:lnTo>
                  <a:pt x="560898" y="2606413"/>
                </a:lnTo>
                <a:lnTo>
                  <a:pt x="526019" y="2578294"/>
                </a:lnTo>
                <a:lnTo>
                  <a:pt x="492034" y="2549138"/>
                </a:lnTo>
                <a:lnTo>
                  <a:pt x="458966" y="2518968"/>
                </a:lnTo>
                <a:lnTo>
                  <a:pt x="426840" y="2487808"/>
                </a:lnTo>
                <a:lnTo>
                  <a:pt x="395680" y="2455682"/>
                </a:lnTo>
                <a:lnTo>
                  <a:pt x="365510" y="2422614"/>
                </a:lnTo>
                <a:lnTo>
                  <a:pt x="336354" y="2388629"/>
                </a:lnTo>
                <a:lnTo>
                  <a:pt x="308235" y="2353750"/>
                </a:lnTo>
                <a:lnTo>
                  <a:pt x="281179" y="2318001"/>
                </a:lnTo>
                <a:lnTo>
                  <a:pt x="255208" y="2281406"/>
                </a:lnTo>
                <a:lnTo>
                  <a:pt x="230347" y="2243989"/>
                </a:lnTo>
                <a:lnTo>
                  <a:pt x="206620" y="2205775"/>
                </a:lnTo>
                <a:lnTo>
                  <a:pt x="184051" y="2166786"/>
                </a:lnTo>
                <a:lnTo>
                  <a:pt x="162664" y="2127048"/>
                </a:lnTo>
                <a:lnTo>
                  <a:pt x="142482" y="2086584"/>
                </a:lnTo>
                <a:lnTo>
                  <a:pt x="123530" y="2045419"/>
                </a:lnTo>
                <a:lnTo>
                  <a:pt x="105833" y="2003575"/>
                </a:lnTo>
                <a:lnTo>
                  <a:pt x="89413" y="1961078"/>
                </a:lnTo>
                <a:lnTo>
                  <a:pt x="74295" y="1917951"/>
                </a:lnTo>
                <a:lnTo>
                  <a:pt x="60503" y="1874218"/>
                </a:lnTo>
                <a:lnTo>
                  <a:pt x="48061" y="1829904"/>
                </a:lnTo>
                <a:lnTo>
                  <a:pt x="36992" y="1785031"/>
                </a:lnTo>
                <a:lnTo>
                  <a:pt x="27322" y="1739625"/>
                </a:lnTo>
                <a:lnTo>
                  <a:pt x="19073" y="1693709"/>
                </a:lnTo>
                <a:lnTo>
                  <a:pt x="12271" y="1647308"/>
                </a:lnTo>
                <a:lnTo>
                  <a:pt x="6938" y="1600444"/>
                </a:lnTo>
                <a:lnTo>
                  <a:pt x="3099" y="1553143"/>
                </a:lnTo>
                <a:lnTo>
                  <a:pt x="778" y="1505428"/>
                </a:lnTo>
                <a:lnTo>
                  <a:pt x="0" y="1457324"/>
                </a:lnTo>
                <a:lnTo>
                  <a:pt x="778" y="1409219"/>
                </a:lnTo>
                <a:lnTo>
                  <a:pt x="3099" y="1361504"/>
                </a:lnTo>
                <a:lnTo>
                  <a:pt x="6938" y="1314203"/>
                </a:lnTo>
                <a:lnTo>
                  <a:pt x="12271" y="1267340"/>
                </a:lnTo>
                <a:lnTo>
                  <a:pt x="19073" y="1220938"/>
                </a:lnTo>
                <a:lnTo>
                  <a:pt x="27322" y="1175023"/>
                </a:lnTo>
                <a:lnTo>
                  <a:pt x="36992" y="1129617"/>
                </a:lnTo>
                <a:lnTo>
                  <a:pt x="48061" y="1084744"/>
                </a:lnTo>
                <a:lnTo>
                  <a:pt x="60503" y="1040430"/>
                </a:lnTo>
                <a:lnTo>
                  <a:pt x="74295" y="996697"/>
                </a:lnTo>
                <a:lnTo>
                  <a:pt x="89413" y="953570"/>
                </a:lnTo>
                <a:lnTo>
                  <a:pt x="105833" y="911073"/>
                </a:lnTo>
                <a:lnTo>
                  <a:pt x="123530" y="869229"/>
                </a:lnTo>
                <a:lnTo>
                  <a:pt x="142482" y="828064"/>
                </a:lnTo>
                <a:lnTo>
                  <a:pt x="162664" y="787600"/>
                </a:lnTo>
                <a:lnTo>
                  <a:pt x="184051" y="747862"/>
                </a:lnTo>
                <a:lnTo>
                  <a:pt x="206620" y="708873"/>
                </a:lnTo>
                <a:lnTo>
                  <a:pt x="230347" y="670659"/>
                </a:lnTo>
                <a:lnTo>
                  <a:pt x="255208" y="633242"/>
                </a:lnTo>
                <a:lnTo>
                  <a:pt x="281179" y="596647"/>
                </a:lnTo>
                <a:lnTo>
                  <a:pt x="308235" y="560898"/>
                </a:lnTo>
                <a:lnTo>
                  <a:pt x="336354" y="526019"/>
                </a:lnTo>
                <a:lnTo>
                  <a:pt x="365510" y="492034"/>
                </a:lnTo>
                <a:lnTo>
                  <a:pt x="395680" y="458966"/>
                </a:lnTo>
                <a:lnTo>
                  <a:pt x="426840" y="426840"/>
                </a:lnTo>
                <a:lnTo>
                  <a:pt x="458966" y="395680"/>
                </a:lnTo>
                <a:lnTo>
                  <a:pt x="492034" y="365510"/>
                </a:lnTo>
                <a:lnTo>
                  <a:pt x="526019" y="336354"/>
                </a:lnTo>
                <a:lnTo>
                  <a:pt x="560898" y="308235"/>
                </a:lnTo>
                <a:lnTo>
                  <a:pt x="596647" y="281179"/>
                </a:lnTo>
                <a:lnTo>
                  <a:pt x="633242" y="255208"/>
                </a:lnTo>
                <a:lnTo>
                  <a:pt x="670659" y="230347"/>
                </a:lnTo>
                <a:lnTo>
                  <a:pt x="708873" y="206620"/>
                </a:lnTo>
                <a:lnTo>
                  <a:pt x="747862" y="184051"/>
                </a:lnTo>
                <a:lnTo>
                  <a:pt x="787600" y="162664"/>
                </a:lnTo>
                <a:lnTo>
                  <a:pt x="828064" y="142482"/>
                </a:lnTo>
                <a:lnTo>
                  <a:pt x="869229" y="123530"/>
                </a:lnTo>
                <a:lnTo>
                  <a:pt x="911073" y="105833"/>
                </a:lnTo>
                <a:lnTo>
                  <a:pt x="953570" y="89413"/>
                </a:lnTo>
                <a:lnTo>
                  <a:pt x="996697" y="74295"/>
                </a:lnTo>
                <a:lnTo>
                  <a:pt x="1040430" y="60503"/>
                </a:lnTo>
                <a:lnTo>
                  <a:pt x="1084744" y="48061"/>
                </a:lnTo>
                <a:lnTo>
                  <a:pt x="1129617" y="36992"/>
                </a:lnTo>
                <a:lnTo>
                  <a:pt x="1175023" y="27322"/>
                </a:lnTo>
                <a:lnTo>
                  <a:pt x="1220938" y="19073"/>
                </a:lnTo>
                <a:lnTo>
                  <a:pt x="1267340" y="12271"/>
                </a:lnTo>
                <a:lnTo>
                  <a:pt x="1314203" y="6938"/>
                </a:lnTo>
                <a:lnTo>
                  <a:pt x="1361504" y="3099"/>
                </a:lnTo>
                <a:lnTo>
                  <a:pt x="1409219" y="778"/>
                </a:lnTo>
                <a:lnTo>
                  <a:pt x="1457324" y="0"/>
                </a:lnTo>
                <a:lnTo>
                  <a:pt x="1505428" y="778"/>
                </a:lnTo>
                <a:lnTo>
                  <a:pt x="1553143" y="3099"/>
                </a:lnTo>
                <a:lnTo>
                  <a:pt x="1600444" y="6938"/>
                </a:lnTo>
                <a:lnTo>
                  <a:pt x="1647308" y="12271"/>
                </a:lnTo>
                <a:lnTo>
                  <a:pt x="1693709" y="19073"/>
                </a:lnTo>
                <a:lnTo>
                  <a:pt x="1739625" y="27322"/>
                </a:lnTo>
                <a:lnTo>
                  <a:pt x="1785031" y="36992"/>
                </a:lnTo>
                <a:lnTo>
                  <a:pt x="1829904" y="48061"/>
                </a:lnTo>
                <a:lnTo>
                  <a:pt x="1874218" y="60503"/>
                </a:lnTo>
                <a:lnTo>
                  <a:pt x="1917951" y="74295"/>
                </a:lnTo>
                <a:lnTo>
                  <a:pt x="1961078" y="89413"/>
                </a:lnTo>
                <a:lnTo>
                  <a:pt x="2003575" y="105833"/>
                </a:lnTo>
                <a:lnTo>
                  <a:pt x="2045419" y="123530"/>
                </a:lnTo>
                <a:lnTo>
                  <a:pt x="2086584" y="142482"/>
                </a:lnTo>
                <a:lnTo>
                  <a:pt x="2127048" y="162664"/>
                </a:lnTo>
                <a:lnTo>
                  <a:pt x="2166786" y="184051"/>
                </a:lnTo>
                <a:lnTo>
                  <a:pt x="2205775" y="206620"/>
                </a:lnTo>
                <a:lnTo>
                  <a:pt x="2243989" y="230347"/>
                </a:lnTo>
                <a:lnTo>
                  <a:pt x="2281406" y="255208"/>
                </a:lnTo>
                <a:lnTo>
                  <a:pt x="2318001" y="281179"/>
                </a:lnTo>
                <a:lnTo>
                  <a:pt x="2353750" y="308235"/>
                </a:lnTo>
                <a:lnTo>
                  <a:pt x="2388629" y="336354"/>
                </a:lnTo>
                <a:lnTo>
                  <a:pt x="2422614" y="365510"/>
                </a:lnTo>
                <a:lnTo>
                  <a:pt x="2455682" y="395680"/>
                </a:lnTo>
                <a:lnTo>
                  <a:pt x="2487808" y="426840"/>
                </a:lnTo>
                <a:lnTo>
                  <a:pt x="2518968" y="458966"/>
                </a:lnTo>
                <a:lnTo>
                  <a:pt x="2549138" y="492034"/>
                </a:lnTo>
                <a:lnTo>
                  <a:pt x="2578294" y="526019"/>
                </a:lnTo>
                <a:lnTo>
                  <a:pt x="2606413" y="560898"/>
                </a:lnTo>
                <a:lnTo>
                  <a:pt x="2633469" y="596647"/>
                </a:lnTo>
                <a:lnTo>
                  <a:pt x="2659440" y="633242"/>
                </a:lnTo>
                <a:lnTo>
                  <a:pt x="2684301" y="670659"/>
                </a:lnTo>
                <a:lnTo>
                  <a:pt x="2708028" y="708873"/>
                </a:lnTo>
                <a:lnTo>
                  <a:pt x="2730597" y="747862"/>
                </a:lnTo>
                <a:lnTo>
                  <a:pt x="2751984" y="787600"/>
                </a:lnTo>
                <a:lnTo>
                  <a:pt x="2772166" y="828064"/>
                </a:lnTo>
                <a:lnTo>
                  <a:pt x="2791117" y="869229"/>
                </a:lnTo>
                <a:lnTo>
                  <a:pt x="2808815" y="911073"/>
                </a:lnTo>
                <a:lnTo>
                  <a:pt x="2825235" y="953570"/>
                </a:lnTo>
                <a:lnTo>
                  <a:pt x="2840353" y="996697"/>
                </a:lnTo>
                <a:lnTo>
                  <a:pt x="2854145" y="1040430"/>
                </a:lnTo>
                <a:lnTo>
                  <a:pt x="2866587" y="1084744"/>
                </a:lnTo>
                <a:lnTo>
                  <a:pt x="2877655" y="1129617"/>
                </a:lnTo>
                <a:lnTo>
                  <a:pt x="2887326" y="1175023"/>
                </a:lnTo>
                <a:lnTo>
                  <a:pt x="2895574" y="1220938"/>
                </a:lnTo>
                <a:lnTo>
                  <a:pt x="2902377" y="1267340"/>
                </a:lnTo>
                <a:lnTo>
                  <a:pt x="2907710" y="1314203"/>
                </a:lnTo>
                <a:lnTo>
                  <a:pt x="2911549" y="1361504"/>
                </a:lnTo>
                <a:lnTo>
                  <a:pt x="2913869" y="1409219"/>
                </a:lnTo>
                <a:lnTo>
                  <a:pt x="2914648" y="1457324"/>
                </a:lnTo>
                <a:lnTo>
                  <a:pt x="2913869" y="1505428"/>
                </a:lnTo>
                <a:lnTo>
                  <a:pt x="2911549" y="1553143"/>
                </a:lnTo>
                <a:lnTo>
                  <a:pt x="2907710" y="1600444"/>
                </a:lnTo>
                <a:lnTo>
                  <a:pt x="2902377" y="1647308"/>
                </a:lnTo>
                <a:lnTo>
                  <a:pt x="2895574" y="1693709"/>
                </a:lnTo>
                <a:lnTo>
                  <a:pt x="2887326" y="1739625"/>
                </a:lnTo>
                <a:lnTo>
                  <a:pt x="2877655" y="1785031"/>
                </a:lnTo>
                <a:lnTo>
                  <a:pt x="2866587" y="1829904"/>
                </a:lnTo>
                <a:lnTo>
                  <a:pt x="2854145" y="1874218"/>
                </a:lnTo>
                <a:lnTo>
                  <a:pt x="2840353" y="1917951"/>
                </a:lnTo>
                <a:lnTo>
                  <a:pt x="2825235" y="1961078"/>
                </a:lnTo>
                <a:lnTo>
                  <a:pt x="2808815" y="2003575"/>
                </a:lnTo>
                <a:lnTo>
                  <a:pt x="2791117" y="2045419"/>
                </a:lnTo>
                <a:lnTo>
                  <a:pt x="2772166" y="2086584"/>
                </a:lnTo>
                <a:lnTo>
                  <a:pt x="2751984" y="2127048"/>
                </a:lnTo>
                <a:lnTo>
                  <a:pt x="2730597" y="2166786"/>
                </a:lnTo>
                <a:lnTo>
                  <a:pt x="2708028" y="2205775"/>
                </a:lnTo>
                <a:lnTo>
                  <a:pt x="2684301" y="2243989"/>
                </a:lnTo>
                <a:lnTo>
                  <a:pt x="2659440" y="2281406"/>
                </a:lnTo>
                <a:lnTo>
                  <a:pt x="2633469" y="2318001"/>
                </a:lnTo>
                <a:lnTo>
                  <a:pt x="2606413" y="2353750"/>
                </a:lnTo>
                <a:lnTo>
                  <a:pt x="2578294" y="2388629"/>
                </a:lnTo>
                <a:lnTo>
                  <a:pt x="2549138" y="2422614"/>
                </a:lnTo>
                <a:lnTo>
                  <a:pt x="2518968" y="2455682"/>
                </a:lnTo>
                <a:lnTo>
                  <a:pt x="2487808" y="2487808"/>
                </a:lnTo>
                <a:lnTo>
                  <a:pt x="2455682" y="2518968"/>
                </a:lnTo>
                <a:lnTo>
                  <a:pt x="2422614" y="2549138"/>
                </a:lnTo>
                <a:lnTo>
                  <a:pt x="2388629" y="2578294"/>
                </a:lnTo>
                <a:lnTo>
                  <a:pt x="2353750" y="2606413"/>
                </a:lnTo>
                <a:lnTo>
                  <a:pt x="2318001" y="2633469"/>
                </a:lnTo>
                <a:lnTo>
                  <a:pt x="2281406" y="2659440"/>
                </a:lnTo>
                <a:lnTo>
                  <a:pt x="2243989" y="2684301"/>
                </a:lnTo>
                <a:lnTo>
                  <a:pt x="2205775" y="2708028"/>
                </a:lnTo>
                <a:lnTo>
                  <a:pt x="2166786" y="2730597"/>
                </a:lnTo>
                <a:lnTo>
                  <a:pt x="2127048" y="2751984"/>
                </a:lnTo>
                <a:lnTo>
                  <a:pt x="2086584" y="2772166"/>
                </a:lnTo>
                <a:lnTo>
                  <a:pt x="2045419" y="2791117"/>
                </a:lnTo>
                <a:lnTo>
                  <a:pt x="2003575" y="2808815"/>
                </a:lnTo>
                <a:lnTo>
                  <a:pt x="1961078" y="2825235"/>
                </a:lnTo>
                <a:lnTo>
                  <a:pt x="1917951" y="2840353"/>
                </a:lnTo>
                <a:lnTo>
                  <a:pt x="1874218" y="2854145"/>
                </a:lnTo>
                <a:lnTo>
                  <a:pt x="1829904" y="2866587"/>
                </a:lnTo>
                <a:lnTo>
                  <a:pt x="1785031" y="2877655"/>
                </a:lnTo>
                <a:lnTo>
                  <a:pt x="1739625" y="2887326"/>
                </a:lnTo>
                <a:lnTo>
                  <a:pt x="1693709" y="2895574"/>
                </a:lnTo>
                <a:lnTo>
                  <a:pt x="1647308" y="2902377"/>
                </a:lnTo>
                <a:lnTo>
                  <a:pt x="1600444" y="2907710"/>
                </a:lnTo>
                <a:lnTo>
                  <a:pt x="1553143" y="2911549"/>
                </a:lnTo>
                <a:lnTo>
                  <a:pt x="1505428" y="2913869"/>
                </a:lnTo>
                <a:lnTo>
                  <a:pt x="1457324" y="2914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29598" y="634548"/>
            <a:ext cx="1984375" cy="194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0"/>
              </a:lnSpc>
              <a:spcBef>
                <a:spcPts val="100"/>
              </a:spcBef>
            </a:pPr>
            <a:r>
              <a:rPr sz="7900" spc="-1570" dirty="0">
                <a:solidFill>
                  <a:srgbClr val="325CE8"/>
                </a:solidFill>
              </a:rPr>
              <a:t>12</a:t>
            </a:r>
            <a:endParaRPr sz="7900"/>
          </a:p>
          <a:p>
            <a:pPr marL="12700" marR="5080">
              <a:lnSpc>
                <a:spcPts val="2850"/>
              </a:lnSpc>
              <a:spcBef>
                <a:spcPts val="190"/>
              </a:spcBef>
            </a:pPr>
            <a:r>
              <a:rPr sz="2700" b="0" spc="150" dirty="0">
                <a:solidFill>
                  <a:srgbClr val="000090"/>
                </a:solidFill>
                <a:latin typeface="Verdana"/>
                <a:cs typeface="Verdana"/>
              </a:rPr>
              <a:t>p</a:t>
            </a:r>
            <a:r>
              <a:rPr sz="2700" b="0" spc="-30" dirty="0">
                <a:solidFill>
                  <a:srgbClr val="000090"/>
                </a:solidFill>
                <a:latin typeface="Verdana"/>
                <a:cs typeface="Verdana"/>
              </a:rPr>
              <a:t>a</a:t>
            </a:r>
            <a:r>
              <a:rPr sz="2700" b="0" spc="-70" dirty="0">
                <a:solidFill>
                  <a:srgbClr val="000090"/>
                </a:solidFill>
                <a:latin typeface="Verdana"/>
                <a:cs typeface="Verdana"/>
              </a:rPr>
              <a:t>r</a:t>
            </a:r>
            <a:r>
              <a:rPr sz="2700" b="0" spc="30" dirty="0">
                <a:solidFill>
                  <a:srgbClr val="000090"/>
                </a:solidFill>
                <a:latin typeface="Verdana"/>
                <a:cs typeface="Verdana"/>
              </a:rPr>
              <a:t>t</a:t>
            </a:r>
            <a:r>
              <a:rPr sz="2700" b="0" spc="20" dirty="0">
                <a:solidFill>
                  <a:srgbClr val="000090"/>
                </a:solidFill>
                <a:latin typeface="Verdana"/>
                <a:cs typeface="Verdana"/>
              </a:rPr>
              <a:t>e</a:t>
            </a:r>
            <a:r>
              <a:rPr sz="2700" b="0" spc="114" dirty="0">
                <a:solidFill>
                  <a:srgbClr val="000090"/>
                </a:solidFill>
                <a:latin typeface="Verdana"/>
                <a:cs typeface="Verdana"/>
              </a:rPr>
              <a:t>n</a:t>
            </a:r>
            <a:r>
              <a:rPr sz="2700" b="0" spc="-30" dirty="0">
                <a:solidFill>
                  <a:srgbClr val="000090"/>
                </a:solidFill>
                <a:latin typeface="Verdana"/>
                <a:cs typeface="Verdana"/>
              </a:rPr>
              <a:t>a</a:t>
            </a:r>
            <a:r>
              <a:rPr sz="2700" b="0" spc="-15" dirty="0">
                <a:solidFill>
                  <a:srgbClr val="000090"/>
                </a:solidFill>
                <a:latin typeface="Verdana"/>
                <a:cs typeface="Verdana"/>
              </a:rPr>
              <a:t>i</a:t>
            </a:r>
            <a:r>
              <a:rPr sz="2700" b="0" spc="-70" dirty="0">
                <a:solidFill>
                  <a:srgbClr val="000090"/>
                </a:solidFill>
                <a:latin typeface="Verdana"/>
                <a:cs typeface="Verdana"/>
              </a:rPr>
              <a:t>r</a:t>
            </a:r>
            <a:r>
              <a:rPr sz="2700" b="0" spc="20" dirty="0">
                <a:solidFill>
                  <a:srgbClr val="000090"/>
                </a:solidFill>
                <a:latin typeface="Verdana"/>
                <a:cs typeface="Verdana"/>
              </a:rPr>
              <a:t>e</a:t>
            </a:r>
            <a:r>
              <a:rPr sz="2700" b="0" spc="-70" dirty="0">
                <a:solidFill>
                  <a:srgbClr val="000090"/>
                </a:solidFill>
                <a:latin typeface="Verdana"/>
                <a:cs typeface="Verdana"/>
              </a:rPr>
              <a:t>s  </a:t>
            </a:r>
            <a:r>
              <a:rPr sz="2700" b="0" spc="-25" dirty="0">
                <a:solidFill>
                  <a:srgbClr val="000090"/>
                </a:solidFill>
                <a:latin typeface="Verdana"/>
                <a:cs typeface="Verdana"/>
              </a:rPr>
              <a:t>privés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9921" y="534033"/>
            <a:ext cx="1657349" cy="131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0432" y="244594"/>
            <a:ext cx="3086100" cy="3133725"/>
          </a:xfrm>
          <a:custGeom>
            <a:avLst/>
            <a:gdLst/>
            <a:ahLst/>
            <a:cxnLst/>
            <a:rect l="l" t="t" r="r" b="b"/>
            <a:pathLst>
              <a:path w="3086100" h="3133725">
                <a:moveTo>
                  <a:pt x="1543048" y="3133601"/>
                </a:moveTo>
                <a:lnTo>
                  <a:pt x="1494986" y="3132855"/>
                </a:lnTo>
                <a:lnTo>
                  <a:pt x="1447290" y="3130633"/>
                </a:lnTo>
                <a:lnTo>
                  <a:pt x="1399982" y="3126956"/>
                </a:lnTo>
                <a:lnTo>
                  <a:pt x="1353082" y="3121845"/>
                </a:lnTo>
                <a:lnTo>
                  <a:pt x="1306612" y="3115323"/>
                </a:lnTo>
                <a:lnTo>
                  <a:pt x="1260593" y="3107411"/>
                </a:lnTo>
                <a:lnTo>
                  <a:pt x="1215047" y="3098130"/>
                </a:lnTo>
                <a:lnTo>
                  <a:pt x="1169995" y="3087502"/>
                </a:lnTo>
                <a:lnTo>
                  <a:pt x="1125459" y="3075550"/>
                </a:lnTo>
                <a:lnTo>
                  <a:pt x="1081459" y="3062294"/>
                </a:lnTo>
                <a:lnTo>
                  <a:pt x="1038017" y="3047757"/>
                </a:lnTo>
                <a:lnTo>
                  <a:pt x="995155" y="3031959"/>
                </a:lnTo>
                <a:lnTo>
                  <a:pt x="952893" y="3014924"/>
                </a:lnTo>
                <a:lnTo>
                  <a:pt x="911254" y="2996671"/>
                </a:lnTo>
                <a:lnTo>
                  <a:pt x="870258" y="2977224"/>
                </a:lnTo>
                <a:lnTo>
                  <a:pt x="829926" y="2956603"/>
                </a:lnTo>
                <a:lnTo>
                  <a:pt x="790281" y="2934830"/>
                </a:lnTo>
                <a:lnTo>
                  <a:pt x="751343" y="2911928"/>
                </a:lnTo>
                <a:lnTo>
                  <a:pt x="713134" y="2887917"/>
                </a:lnTo>
                <a:lnTo>
                  <a:pt x="675675" y="2862820"/>
                </a:lnTo>
                <a:lnTo>
                  <a:pt x="638987" y="2836657"/>
                </a:lnTo>
                <a:lnTo>
                  <a:pt x="603092" y="2809451"/>
                </a:lnTo>
                <a:lnTo>
                  <a:pt x="568011" y="2781224"/>
                </a:lnTo>
                <a:lnTo>
                  <a:pt x="533766" y="2751996"/>
                </a:lnTo>
                <a:lnTo>
                  <a:pt x="500378" y="2721791"/>
                </a:lnTo>
                <a:lnTo>
                  <a:pt x="467867" y="2690628"/>
                </a:lnTo>
                <a:lnTo>
                  <a:pt x="436257" y="2658531"/>
                </a:lnTo>
                <a:lnTo>
                  <a:pt x="405567" y="2625520"/>
                </a:lnTo>
                <a:lnTo>
                  <a:pt x="375819" y="2591617"/>
                </a:lnTo>
                <a:lnTo>
                  <a:pt x="347034" y="2556845"/>
                </a:lnTo>
                <a:lnTo>
                  <a:pt x="319235" y="2521224"/>
                </a:lnTo>
                <a:lnTo>
                  <a:pt x="292441" y="2484777"/>
                </a:lnTo>
                <a:lnTo>
                  <a:pt x="266676" y="2447525"/>
                </a:lnTo>
                <a:lnTo>
                  <a:pt x="241959" y="2409489"/>
                </a:lnTo>
                <a:lnTo>
                  <a:pt x="218312" y="2370692"/>
                </a:lnTo>
                <a:lnTo>
                  <a:pt x="195757" y="2331154"/>
                </a:lnTo>
                <a:lnTo>
                  <a:pt x="174314" y="2290899"/>
                </a:lnTo>
                <a:lnTo>
                  <a:pt x="154006" y="2249946"/>
                </a:lnTo>
                <a:lnTo>
                  <a:pt x="134853" y="2208319"/>
                </a:lnTo>
                <a:lnTo>
                  <a:pt x="116878" y="2166039"/>
                </a:lnTo>
                <a:lnTo>
                  <a:pt x="100100" y="2123127"/>
                </a:lnTo>
                <a:lnTo>
                  <a:pt x="84542" y="2079604"/>
                </a:lnTo>
                <a:lnTo>
                  <a:pt x="70225" y="2035494"/>
                </a:lnTo>
                <a:lnTo>
                  <a:pt x="57170" y="1990817"/>
                </a:lnTo>
                <a:lnTo>
                  <a:pt x="45399" y="1945595"/>
                </a:lnTo>
                <a:lnTo>
                  <a:pt x="34933" y="1899850"/>
                </a:lnTo>
                <a:lnTo>
                  <a:pt x="25793" y="1853603"/>
                </a:lnTo>
                <a:lnTo>
                  <a:pt x="18000" y="1806876"/>
                </a:lnTo>
                <a:lnTo>
                  <a:pt x="11577" y="1759691"/>
                </a:lnTo>
                <a:lnTo>
                  <a:pt x="6544" y="1712069"/>
                </a:lnTo>
                <a:lnTo>
                  <a:pt x="2922" y="1664032"/>
                </a:lnTo>
                <a:lnTo>
                  <a:pt x="734" y="1615602"/>
                </a:lnTo>
                <a:lnTo>
                  <a:pt x="0" y="1566800"/>
                </a:lnTo>
                <a:lnTo>
                  <a:pt x="734" y="1517998"/>
                </a:lnTo>
                <a:lnTo>
                  <a:pt x="2922" y="1469568"/>
                </a:lnTo>
                <a:lnTo>
                  <a:pt x="6544" y="1421531"/>
                </a:lnTo>
                <a:lnTo>
                  <a:pt x="11577" y="1373909"/>
                </a:lnTo>
                <a:lnTo>
                  <a:pt x="18000" y="1326724"/>
                </a:lnTo>
                <a:lnTo>
                  <a:pt x="25793" y="1279997"/>
                </a:lnTo>
                <a:lnTo>
                  <a:pt x="34933" y="1233749"/>
                </a:lnTo>
                <a:lnTo>
                  <a:pt x="45399" y="1188004"/>
                </a:lnTo>
                <a:lnTo>
                  <a:pt x="57170" y="1142782"/>
                </a:lnTo>
                <a:lnTo>
                  <a:pt x="70225" y="1098105"/>
                </a:lnTo>
                <a:lnTo>
                  <a:pt x="84542" y="1053994"/>
                </a:lnTo>
                <a:lnTo>
                  <a:pt x="100100" y="1010472"/>
                </a:lnTo>
                <a:lnTo>
                  <a:pt x="116878" y="967560"/>
                </a:lnTo>
                <a:lnTo>
                  <a:pt x="134853" y="925279"/>
                </a:lnTo>
                <a:lnTo>
                  <a:pt x="154006" y="883652"/>
                </a:lnTo>
                <a:lnTo>
                  <a:pt x="174314" y="842700"/>
                </a:lnTo>
                <a:lnTo>
                  <a:pt x="195757" y="802444"/>
                </a:lnTo>
                <a:lnTo>
                  <a:pt x="218312" y="762907"/>
                </a:lnTo>
                <a:lnTo>
                  <a:pt x="241959" y="724109"/>
                </a:lnTo>
                <a:lnTo>
                  <a:pt x="266676" y="686074"/>
                </a:lnTo>
                <a:lnTo>
                  <a:pt x="292441" y="648822"/>
                </a:lnTo>
                <a:lnTo>
                  <a:pt x="319235" y="612374"/>
                </a:lnTo>
                <a:lnTo>
                  <a:pt x="347034" y="576753"/>
                </a:lnTo>
                <a:lnTo>
                  <a:pt x="375819" y="541981"/>
                </a:lnTo>
                <a:lnTo>
                  <a:pt x="405567" y="508079"/>
                </a:lnTo>
                <a:lnTo>
                  <a:pt x="436257" y="475068"/>
                </a:lnTo>
                <a:lnTo>
                  <a:pt x="467867" y="442971"/>
                </a:lnTo>
                <a:lnTo>
                  <a:pt x="500378" y="411808"/>
                </a:lnTo>
                <a:lnTo>
                  <a:pt x="533766" y="381603"/>
                </a:lnTo>
                <a:lnTo>
                  <a:pt x="568011" y="352375"/>
                </a:lnTo>
                <a:lnTo>
                  <a:pt x="603092" y="324148"/>
                </a:lnTo>
                <a:lnTo>
                  <a:pt x="638987" y="296942"/>
                </a:lnTo>
                <a:lnTo>
                  <a:pt x="675675" y="270780"/>
                </a:lnTo>
                <a:lnTo>
                  <a:pt x="713134" y="245682"/>
                </a:lnTo>
                <a:lnTo>
                  <a:pt x="751343" y="221672"/>
                </a:lnTo>
                <a:lnTo>
                  <a:pt x="790281" y="198769"/>
                </a:lnTo>
                <a:lnTo>
                  <a:pt x="829926" y="176997"/>
                </a:lnTo>
                <a:lnTo>
                  <a:pt x="870258" y="156376"/>
                </a:lnTo>
                <a:lnTo>
                  <a:pt x="911254" y="136929"/>
                </a:lnTo>
                <a:lnTo>
                  <a:pt x="952893" y="118676"/>
                </a:lnTo>
                <a:lnTo>
                  <a:pt x="995155" y="101641"/>
                </a:lnTo>
                <a:lnTo>
                  <a:pt x="1038017" y="85843"/>
                </a:lnTo>
                <a:lnTo>
                  <a:pt x="1081459" y="71306"/>
                </a:lnTo>
                <a:lnTo>
                  <a:pt x="1125459" y="58050"/>
                </a:lnTo>
                <a:lnTo>
                  <a:pt x="1169995" y="46098"/>
                </a:lnTo>
                <a:lnTo>
                  <a:pt x="1215047" y="35470"/>
                </a:lnTo>
                <a:lnTo>
                  <a:pt x="1260593" y="26190"/>
                </a:lnTo>
                <a:lnTo>
                  <a:pt x="1306612" y="18277"/>
                </a:lnTo>
                <a:lnTo>
                  <a:pt x="1353082" y="11755"/>
                </a:lnTo>
                <a:lnTo>
                  <a:pt x="1399982" y="6645"/>
                </a:lnTo>
                <a:lnTo>
                  <a:pt x="1447290" y="2967"/>
                </a:lnTo>
                <a:lnTo>
                  <a:pt x="1494986" y="745"/>
                </a:lnTo>
                <a:lnTo>
                  <a:pt x="1543048" y="0"/>
                </a:lnTo>
                <a:lnTo>
                  <a:pt x="1591110" y="745"/>
                </a:lnTo>
                <a:lnTo>
                  <a:pt x="1638806" y="2967"/>
                </a:lnTo>
                <a:lnTo>
                  <a:pt x="1686115" y="6645"/>
                </a:lnTo>
                <a:lnTo>
                  <a:pt x="1733015" y="11755"/>
                </a:lnTo>
                <a:lnTo>
                  <a:pt x="1779485" y="18277"/>
                </a:lnTo>
                <a:lnTo>
                  <a:pt x="1825503" y="26190"/>
                </a:lnTo>
                <a:lnTo>
                  <a:pt x="1871049" y="35470"/>
                </a:lnTo>
                <a:lnTo>
                  <a:pt x="1916101" y="46098"/>
                </a:lnTo>
                <a:lnTo>
                  <a:pt x="1960638" y="58050"/>
                </a:lnTo>
                <a:lnTo>
                  <a:pt x="2004637" y="71306"/>
                </a:lnTo>
                <a:lnTo>
                  <a:pt x="2048079" y="85843"/>
                </a:lnTo>
                <a:lnTo>
                  <a:pt x="2090942" y="101641"/>
                </a:lnTo>
                <a:lnTo>
                  <a:pt x="2133203" y="118676"/>
                </a:lnTo>
                <a:lnTo>
                  <a:pt x="2174843" y="136929"/>
                </a:lnTo>
                <a:lnTo>
                  <a:pt x="2215839" y="156376"/>
                </a:lnTo>
                <a:lnTo>
                  <a:pt x="2256170" y="176997"/>
                </a:lnTo>
                <a:lnTo>
                  <a:pt x="2295816" y="198769"/>
                </a:lnTo>
                <a:lnTo>
                  <a:pt x="2334754" y="221672"/>
                </a:lnTo>
                <a:lnTo>
                  <a:pt x="2372963" y="245682"/>
                </a:lnTo>
                <a:lnTo>
                  <a:pt x="2410422" y="270780"/>
                </a:lnTo>
                <a:lnTo>
                  <a:pt x="2447109" y="296942"/>
                </a:lnTo>
                <a:lnTo>
                  <a:pt x="2483004" y="324148"/>
                </a:lnTo>
                <a:lnTo>
                  <a:pt x="2518085" y="352375"/>
                </a:lnTo>
                <a:lnTo>
                  <a:pt x="2552330" y="381603"/>
                </a:lnTo>
                <a:lnTo>
                  <a:pt x="2585719" y="411808"/>
                </a:lnTo>
                <a:lnTo>
                  <a:pt x="2618229" y="442971"/>
                </a:lnTo>
                <a:lnTo>
                  <a:pt x="2649840" y="475068"/>
                </a:lnTo>
                <a:lnTo>
                  <a:pt x="2680530" y="508079"/>
                </a:lnTo>
                <a:lnTo>
                  <a:pt x="2710278" y="541981"/>
                </a:lnTo>
                <a:lnTo>
                  <a:pt x="2739062" y="576753"/>
                </a:lnTo>
                <a:lnTo>
                  <a:pt x="2766862" y="612374"/>
                </a:lnTo>
                <a:lnTo>
                  <a:pt x="2793655" y="648822"/>
                </a:lnTo>
                <a:lnTo>
                  <a:pt x="2819421" y="686074"/>
                </a:lnTo>
                <a:lnTo>
                  <a:pt x="2844138" y="724109"/>
                </a:lnTo>
                <a:lnTo>
                  <a:pt x="2867785" y="762907"/>
                </a:lnTo>
                <a:lnTo>
                  <a:pt x="2890340" y="802444"/>
                </a:lnTo>
                <a:lnTo>
                  <a:pt x="2911782" y="842700"/>
                </a:lnTo>
                <a:lnTo>
                  <a:pt x="2932091" y="883652"/>
                </a:lnTo>
                <a:lnTo>
                  <a:pt x="2951243" y="925279"/>
                </a:lnTo>
                <a:lnTo>
                  <a:pt x="2969219" y="967560"/>
                </a:lnTo>
                <a:lnTo>
                  <a:pt x="2985996" y="1010472"/>
                </a:lnTo>
                <a:lnTo>
                  <a:pt x="3001554" y="1053994"/>
                </a:lnTo>
                <a:lnTo>
                  <a:pt x="3015871" y="1098105"/>
                </a:lnTo>
                <a:lnTo>
                  <a:pt x="3028926" y="1142782"/>
                </a:lnTo>
                <a:lnTo>
                  <a:pt x="3040697" y="1188004"/>
                </a:lnTo>
                <a:lnTo>
                  <a:pt x="3051164" y="1233749"/>
                </a:lnTo>
                <a:lnTo>
                  <a:pt x="3060304" y="1279997"/>
                </a:lnTo>
                <a:lnTo>
                  <a:pt x="3068096" y="1326724"/>
                </a:lnTo>
                <a:lnTo>
                  <a:pt x="3074519" y="1373909"/>
                </a:lnTo>
                <a:lnTo>
                  <a:pt x="3079553" y="1421531"/>
                </a:lnTo>
                <a:lnTo>
                  <a:pt x="3083174" y="1469568"/>
                </a:lnTo>
                <a:lnTo>
                  <a:pt x="3085363" y="1517998"/>
                </a:lnTo>
                <a:lnTo>
                  <a:pt x="3086097" y="1566800"/>
                </a:lnTo>
                <a:lnTo>
                  <a:pt x="3085363" y="1615602"/>
                </a:lnTo>
                <a:lnTo>
                  <a:pt x="3083174" y="1664032"/>
                </a:lnTo>
                <a:lnTo>
                  <a:pt x="3079553" y="1712069"/>
                </a:lnTo>
                <a:lnTo>
                  <a:pt x="3074519" y="1759691"/>
                </a:lnTo>
                <a:lnTo>
                  <a:pt x="3068096" y="1806876"/>
                </a:lnTo>
                <a:lnTo>
                  <a:pt x="3060304" y="1853603"/>
                </a:lnTo>
                <a:lnTo>
                  <a:pt x="3051164" y="1899850"/>
                </a:lnTo>
                <a:lnTo>
                  <a:pt x="3040697" y="1945595"/>
                </a:lnTo>
                <a:lnTo>
                  <a:pt x="3028926" y="1990817"/>
                </a:lnTo>
                <a:lnTo>
                  <a:pt x="3015871" y="2035494"/>
                </a:lnTo>
                <a:lnTo>
                  <a:pt x="3001554" y="2079604"/>
                </a:lnTo>
                <a:lnTo>
                  <a:pt x="2985996" y="2123127"/>
                </a:lnTo>
                <a:lnTo>
                  <a:pt x="2969219" y="2166039"/>
                </a:lnTo>
                <a:lnTo>
                  <a:pt x="2951243" y="2208319"/>
                </a:lnTo>
                <a:lnTo>
                  <a:pt x="2932091" y="2249946"/>
                </a:lnTo>
                <a:lnTo>
                  <a:pt x="2911782" y="2290899"/>
                </a:lnTo>
                <a:lnTo>
                  <a:pt x="2890340" y="2331154"/>
                </a:lnTo>
                <a:lnTo>
                  <a:pt x="2867785" y="2370692"/>
                </a:lnTo>
                <a:lnTo>
                  <a:pt x="2844138" y="2409489"/>
                </a:lnTo>
                <a:lnTo>
                  <a:pt x="2819421" y="2447525"/>
                </a:lnTo>
                <a:lnTo>
                  <a:pt x="2793655" y="2484777"/>
                </a:lnTo>
                <a:lnTo>
                  <a:pt x="2766862" y="2521224"/>
                </a:lnTo>
                <a:lnTo>
                  <a:pt x="2739062" y="2556845"/>
                </a:lnTo>
                <a:lnTo>
                  <a:pt x="2710278" y="2591617"/>
                </a:lnTo>
                <a:lnTo>
                  <a:pt x="2680530" y="2625520"/>
                </a:lnTo>
                <a:lnTo>
                  <a:pt x="2649840" y="2658531"/>
                </a:lnTo>
                <a:lnTo>
                  <a:pt x="2618229" y="2690628"/>
                </a:lnTo>
                <a:lnTo>
                  <a:pt x="2585719" y="2721791"/>
                </a:lnTo>
                <a:lnTo>
                  <a:pt x="2552330" y="2751996"/>
                </a:lnTo>
                <a:lnTo>
                  <a:pt x="2518085" y="2781224"/>
                </a:lnTo>
                <a:lnTo>
                  <a:pt x="2483004" y="2809451"/>
                </a:lnTo>
                <a:lnTo>
                  <a:pt x="2447109" y="2836657"/>
                </a:lnTo>
                <a:lnTo>
                  <a:pt x="2410422" y="2862820"/>
                </a:lnTo>
                <a:lnTo>
                  <a:pt x="2372963" y="2887917"/>
                </a:lnTo>
                <a:lnTo>
                  <a:pt x="2334754" y="2911928"/>
                </a:lnTo>
                <a:lnTo>
                  <a:pt x="2295816" y="2934830"/>
                </a:lnTo>
                <a:lnTo>
                  <a:pt x="2256170" y="2956603"/>
                </a:lnTo>
                <a:lnTo>
                  <a:pt x="2215839" y="2977224"/>
                </a:lnTo>
                <a:lnTo>
                  <a:pt x="2174843" y="2996671"/>
                </a:lnTo>
                <a:lnTo>
                  <a:pt x="2133203" y="3014924"/>
                </a:lnTo>
                <a:lnTo>
                  <a:pt x="2090942" y="3031959"/>
                </a:lnTo>
                <a:lnTo>
                  <a:pt x="2048079" y="3047757"/>
                </a:lnTo>
                <a:lnTo>
                  <a:pt x="2004637" y="3062294"/>
                </a:lnTo>
                <a:lnTo>
                  <a:pt x="1960638" y="3075550"/>
                </a:lnTo>
                <a:lnTo>
                  <a:pt x="1916101" y="3087502"/>
                </a:lnTo>
                <a:lnTo>
                  <a:pt x="1871049" y="3098130"/>
                </a:lnTo>
                <a:lnTo>
                  <a:pt x="1825503" y="3107411"/>
                </a:lnTo>
                <a:lnTo>
                  <a:pt x="1779485" y="3115323"/>
                </a:lnTo>
                <a:lnTo>
                  <a:pt x="1733015" y="3121845"/>
                </a:lnTo>
                <a:lnTo>
                  <a:pt x="1686115" y="3126956"/>
                </a:lnTo>
                <a:lnTo>
                  <a:pt x="1638806" y="3130633"/>
                </a:lnTo>
                <a:lnTo>
                  <a:pt x="1591110" y="3132855"/>
                </a:lnTo>
                <a:lnTo>
                  <a:pt x="1543048" y="31336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94911" y="2942194"/>
            <a:ext cx="3351529" cy="158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0"/>
              </a:lnSpc>
              <a:spcBef>
                <a:spcPts val="100"/>
              </a:spcBef>
            </a:pPr>
            <a:r>
              <a:rPr sz="7900" b="1" spc="-735" dirty="0">
                <a:solidFill>
                  <a:srgbClr val="000090"/>
                </a:solidFill>
                <a:latin typeface="Verdana"/>
                <a:cs typeface="Verdana"/>
              </a:rPr>
              <a:t>5</a:t>
            </a:r>
            <a:r>
              <a:rPr sz="7900" b="1" spc="-155" dirty="0">
                <a:solidFill>
                  <a:srgbClr val="000090"/>
                </a:solidFill>
                <a:latin typeface="Verdana"/>
                <a:cs typeface="Verdana"/>
              </a:rPr>
              <a:t>000</a:t>
            </a:r>
            <a:r>
              <a:rPr sz="7900" b="1" spc="-1955" dirty="0">
                <a:solidFill>
                  <a:srgbClr val="000090"/>
                </a:solidFill>
                <a:latin typeface="Verdana"/>
                <a:cs typeface="Verdana"/>
              </a:rPr>
              <a:t>+</a:t>
            </a:r>
            <a:endParaRPr sz="7900">
              <a:latin typeface="Verdana"/>
              <a:cs typeface="Verdana"/>
            </a:endParaRPr>
          </a:p>
          <a:p>
            <a:pPr marL="12700">
              <a:lnSpc>
                <a:spcPts val="3015"/>
              </a:lnSpc>
            </a:pPr>
            <a:r>
              <a:rPr sz="2700" spc="45" dirty="0">
                <a:solidFill>
                  <a:srgbClr val="000090"/>
                </a:solidFill>
                <a:latin typeface="Verdana"/>
                <a:cs typeface="Verdana"/>
              </a:rPr>
              <a:t>emplois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79197" y="992959"/>
            <a:ext cx="2287905" cy="144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90"/>
              </a:lnSpc>
              <a:spcBef>
                <a:spcPts val="100"/>
              </a:spcBef>
            </a:pPr>
            <a:r>
              <a:rPr sz="7000" b="1" spc="-685" dirty="0">
                <a:solidFill>
                  <a:srgbClr val="D1405C"/>
                </a:solidFill>
                <a:latin typeface="Verdana"/>
                <a:cs typeface="Verdana"/>
              </a:rPr>
              <a:t>3</a:t>
            </a:r>
            <a:r>
              <a:rPr sz="7000" b="1" spc="-650" dirty="0">
                <a:solidFill>
                  <a:srgbClr val="D1405C"/>
                </a:solidFill>
                <a:latin typeface="Verdana"/>
                <a:cs typeface="Verdana"/>
              </a:rPr>
              <a:t>5</a:t>
            </a:r>
            <a:r>
              <a:rPr sz="7000" b="1" spc="-140" dirty="0">
                <a:solidFill>
                  <a:srgbClr val="D1405C"/>
                </a:solidFill>
                <a:latin typeface="Verdana"/>
                <a:cs typeface="Verdana"/>
              </a:rPr>
              <a:t>0</a:t>
            </a:r>
            <a:r>
              <a:rPr sz="7000" b="1" spc="-1735" dirty="0">
                <a:solidFill>
                  <a:srgbClr val="D1405C"/>
                </a:solidFill>
                <a:latin typeface="Verdana"/>
                <a:cs typeface="Verdana"/>
              </a:rPr>
              <a:t>+</a:t>
            </a:r>
            <a:endParaRPr sz="7000">
              <a:latin typeface="Verdana"/>
              <a:cs typeface="Verdana"/>
            </a:endParaRPr>
          </a:p>
          <a:p>
            <a:pPr marL="12700">
              <a:lnSpc>
                <a:spcPts val="3025"/>
              </a:lnSpc>
            </a:pPr>
            <a:r>
              <a:rPr sz="2700" spc="-10" dirty="0">
                <a:solidFill>
                  <a:srgbClr val="000090"/>
                </a:solidFill>
                <a:latin typeface="Verdana"/>
                <a:cs typeface="Verdana"/>
              </a:rPr>
              <a:t>start-up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97058" y="5102504"/>
            <a:ext cx="3667125" cy="3667125"/>
          </a:xfrm>
          <a:custGeom>
            <a:avLst/>
            <a:gdLst/>
            <a:ahLst/>
            <a:cxnLst/>
            <a:rect l="l" t="t" r="r" b="b"/>
            <a:pathLst>
              <a:path w="3667125" h="3667125">
                <a:moveTo>
                  <a:pt x="1833559" y="3667119"/>
                </a:moveTo>
                <a:lnTo>
                  <a:pt x="1785485" y="3666501"/>
                </a:lnTo>
                <a:lnTo>
                  <a:pt x="1737717" y="3664657"/>
                </a:lnTo>
                <a:lnTo>
                  <a:pt x="1690268" y="3661603"/>
                </a:lnTo>
                <a:lnTo>
                  <a:pt x="1643154" y="3657352"/>
                </a:lnTo>
                <a:lnTo>
                  <a:pt x="1596391" y="3651921"/>
                </a:lnTo>
                <a:lnTo>
                  <a:pt x="1549992" y="3645325"/>
                </a:lnTo>
                <a:lnTo>
                  <a:pt x="1503975" y="3637578"/>
                </a:lnTo>
                <a:lnTo>
                  <a:pt x="1458353" y="3628696"/>
                </a:lnTo>
                <a:lnTo>
                  <a:pt x="1413141" y="3618693"/>
                </a:lnTo>
                <a:lnTo>
                  <a:pt x="1368355" y="3607586"/>
                </a:lnTo>
                <a:lnTo>
                  <a:pt x="1324010" y="3595388"/>
                </a:lnTo>
                <a:lnTo>
                  <a:pt x="1280121" y="3582116"/>
                </a:lnTo>
                <a:lnTo>
                  <a:pt x="1236703" y="3567784"/>
                </a:lnTo>
                <a:lnTo>
                  <a:pt x="1193771" y="3552407"/>
                </a:lnTo>
                <a:lnTo>
                  <a:pt x="1109426" y="3518579"/>
                </a:lnTo>
                <a:lnTo>
                  <a:pt x="1027206" y="3480754"/>
                </a:lnTo>
                <a:lnTo>
                  <a:pt x="947233" y="3439052"/>
                </a:lnTo>
                <a:lnTo>
                  <a:pt x="869627" y="3393593"/>
                </a:lnTo>
                <a:lnTo>
                  <a:pt x="794509" y="3344499"/>
                </a:lnTo>
                <a:lnTo>
                  <a:pt x="722000" y="3291891"/>
                </a:lnTo>
                <a:lnTo>
                  <a:pt x="652220" y="3235889"/>
                </a:lnTo>
                <a:lnTo>
                  <a:pt x="585291" y="3176613"/>
                </a:lnTo>
                <a:lnTo>
                  <a:pt x="521333" y="3114186"/>
                </a:lnTo>
                <a:lnTo>
                  <a:pt x="460466" y="3048727"/>
                </a:lnTo>
                <a:lnTo>
                  <a:pt x="402812" y="2980357"/>
                </a:lnTo>
                <a:lnTo>
                  <a:pt x="348492" y="2909198"/>
                </a:lnTo>
                <a:lnTo>
                  <a:pt x="297626" y="2835369"/>
                </a:lnTo>
                <a:lnTo>
                  <a:pt x="250334" y="2758992"/>
                </a:lnTo>
                <a:lnTo>
                  <a:pt x="206739" y="2680187"/>
                </a:lnTo>
                <a:lnTo>
                  <a:pt x="166960" y="2599076"/>
                </a:lnTo>
                <a:lnTo>
                  <a:pt x="131118" y="2515778"/>
                </a:lnTo>
                <a:lnTo>
                  <a:pt x="99335" y="2430415"/>
                </a:lnTo>
                <a:lnTo>
                  <a:pt x="85003" y="2386997"/>
                </a:lnTo>
                <a:lnTo>
                  <a:pt x="71730" y="2343108"/>
                </a:lnTo>
                <a:lnTo>
                  <a:pt x="59533" y="2298763"/>
                </a:lnTo>
                <a:lnTo>
                  <a:pt x="48425" y="2253978"/>
                </a:lnTo>
                <a:lnTo>
                  <a:pt x="38423" y="2208766"/>
                </a:lnTo>
                <a:lnTo>
                  <a:pt x="29541" y="2163144"/>
                </a:lnTo>
                <a:lnTo>
                  <a:pt x="21794" y="2117126"/>
                </a:lnTo>
                <a:lnTo>
                  <a:pt x="15197" y="2070728"/>
                </a:lnTo>
                <a:lnTo>
                  <a:pt x="9766" y="2023965"/>
                </a:lnTo>
                <a:lnTo>
                  <a:pt x="5516" y="1976851"/>
                </a:lnTo>
                <a:lnTo>
                  <a:pt x="2461" y="1929402"/>
                </a:lnTo>
                <a:lnTo>
                  <a:pt x="617" y="1881633"/>
                </a:lnTo>
                <a:lnTo>
                  <a:pt x="0" y="1833559"/>
                </a:lnTo>
                <a:lnTo>
                  <a:pt x="617" y="1785485"/>
                </a:lnTo>
                <a:lnTo>
                  <a:pt x="2461" y="1737717"/>
                </a:lnTo>
                <a:lnTo>
                  <a:pt x="5516" y="1690268"/>
                </a:lnTo>
                <a:lnTo>
                  <a:pt x="9766" y="1643154"/>
                </a:lnTo>
                <a:lnTo>
                  <a:pt x="15197" y="1596391"/>
                </a:lnTo>
                <a:lnTo>
                  <a:pt x="21794" y="1549992"/>
                </a:lnTo>
                <a:lnTo>
                  <a:pt x="29541" y="1503975"/>
                </a:lnTo>
                <a:lnTo>
                  <a:pt x="38423" y="1458353"/>
                </a:lnTo>
                <a:lnTo>
                  <a:pt x="48425" y="1413141"/>
                </a:lnTo>
                <a:lnTo>
                  <a:pt x="59533" y="1368355"/>
                </a:lnTo>
                <a:lnTo>
                  <a:pt x="71730" y="1324010"/>
                </a:lnTo>
                <a:lnTo>
                  <a:pt x="85003" y="1280121"/>
                </a:lnTo>
                <a:lnTo>
                  <a:pt x="99335" y="1236703"/>
                </a:lnTo>
                <a:lnTo>
                  <a:pt x="114712" y="1193771"/>
                </a:lnTo>
                <a:lnTo>
                  <a:pt x="148539" y="1109426"/>
                </a:lnTo>
                <a:lnTo>
                  <a:pt x="186365" y="1027206"/>
                </a:lnTo>
                <a:lnTo>
                  <a:pt x="228067" y="947233"/>
                </a:lnTo>
                <a:lnTo>
                  <a:pt x="273526" y="869627"/>
                </a:lnTo>
                <a:lnTo>
                  <a:pt x="322619" y="794509"/>
                </a:lnTo>
                <a:lnTo>
                  <a:pt x="375228" y="722000"/>
                </a:lnTo>
                <a:lnTo>
                  <a:pt x="431230" y="652220"/>
                </a:lnTo>
                <a:lnTo>
                  <a:pt x="490505" y="585291"/>
                </a:lnTo>
                <a:lnTo>
                  <a:pt x="552933" y="521333"/>
                </a:lnTo>
                <a:lnTo>
                  <a:pt x="618392" y="460466"/>
                </a:lnTo>
                <a:lnTo>
                  <a:pt x="686761" y="402812"/>
                </a:lnTo>
                <a:lnTo>
                  <a:pt x="757921" y="348492"/>
                </a:lnTo>
                <a:lnTo>
                  <a:pt x="831750" y="297626"/>
                </a:lnTo>
                <a:lnTo>
                  <a:pt x="908127" y="250334"/>
                </a:lnTo>
                <a:lnTo>
                  <a:pt x="986932" y="206739"/>
                </a:lnTo>
                <a:lnTo>
                  <a:pt x="1068043" y="166960"/>
                </a:lnTo>
                <a:lnTo>
                  <a:pt x="1151340" y="131118"/>
                </a:lnTo>
                <a:lnTo>
                  <a:pt x="1236703" y="99335"/>
                </a:lnTo>
                <a:lnTo>
                  <a:pt x="1280121" y="85003"/>
                </a:lnTo>
                <a:lnTo>
                  <a:pt x="1324010" y="71730"/>
                </a:lnTo>
                <a:lnTo>
                  <a:pt x="1368355" y="59533"/>
                </a:lnTo>
                <a:lnTo>
                  <a:pt x="1413141" y="48425"/>
                </a:lnTo>
                <a:lnTo>
                  <a:pt x="1458353" y="38423"/>
                </a:lnTo>
                <a:lnTo>
                  <a:pt x="1503975" y="29541"/>
                </a:lnTo>
                <a:lnTo>
                  <a:pt x="1549992" y="21794"/>
                </a:lnTo>
                <a:lnTo>
                  <a:pt x="1596391" y="15197"/>
                </a:lnTo>
                <a:lnTo>
                  <a:pt x="1643154" y="9766"/>
                </a:lnTo>
                <a:lnTo>
                  <a:pt x="1690268" y="5516"/>
                </a:lnTo>
                <a:lnTo>
                  <a:pt x="1737717" y="2461"/>
                </a:lnTo>
                <a:lnTo>
                  <a:pt x="1785485" y="617"/>
                </a:lnTo>
                <a:lnTo>
                  <a:pt x="1833559" y="0"/>
                </a:lnTo>
                <a:lnTo>
                  <a:pt x="1881633" y="617"/>
                </a:lnTo>
                <a:lnTo>
                  <a:pt x="1929402" y="2461"/>
                </a:lnTo>
                <a:lnTo>
                  <a:pt x="1976851" y="5516"/>
                </a:lnTo>
                <a:lnTo>
                  <a:pt x="2023965" y="9766"/>
                </a:lnTo>
                <a:lnTo>
                  <a:pt x="2070728" y="15197"/>
                </a:lnTo>
                <a:lnTo>
                  <a:pt x="2117126" y="21794"/>
                </a:lnTo>
                <a:lnTo>
                  <a:pt x="2163144" y="29541"/>
                </a:lnTo>
                <a:lnTo>
                  <a:pt x="2208766" y="38423"/>
                </a:lnTo>
                <a:lnTo>
                  <a:pt x="2253978" y="48425"/>
                </a:lnTo>
                <a:lnTo>
                  <a:pt x="2298763" y="59533"/>
                </a:lnTo>
                <a:lnTo>
                  <a:pt x="2343108" y="71730"/>
                </a:lnTo>
                <a:lnTo>
                  <a:pt x="2386997" y="85003"/>
                </a:lnTo>
                <a:lnTo>
                  <a:pt x="2430415" y="99335"/>
                </a:lnTo>
                <a:lnTo>
                  <a:pt x="2473347" y="114712"/>
                </a:lnTo>
                <a:lnTo>
                  <a:pt x="2557693" y="148539"/>
                </a:lnTo>
                <a:lnTo>
                  <a:pt x="2639912" y="186365"/>
                </a:lnTo>
                <a:lnTo>
                  <a:pt x="2719885" y="228067"/>
                </a:lnTo>
                <a:lnTo>
                  <a:pt x="2797491" y="273526"/>
                </a:lnTo>
                <a:lnTo>
                  <a:pt x="2872609" y="322619"/>
                </a:lnTo>
                <a:lnTo>
                  <a:pt x="2945119" y="375228"/>
                </a:lnTo>
                <a:lnTo>
                  <a:pt x="3014898" y="431230"/>
                </a:lnTo>
                <a:lnTo>
                  <a:pt x="3081828" y="490505"/>
                </a:lnTo>
                <a:lnTo>
                  <a:pt x="3145786" y="552933"/>
                </a:lnTo>
                <a:lnTo>
                  <a:pt x="3206653" y="618392"/>
                </a:lnTo>
                <a:lnTo>
                  <a:pt x="3264306" y="686761"/>
                </a:lnTo>
                <a:lnTo>
                  <a:pt x="3318627" y="757921"/>
                </a:lnTo>
                <a:lnTo>
                  <a:pt x="3369493" y="831750"/>
                </a:lnTo>
                <a:lnTo>
                  <a:pt x="3416784" y="908127"/>
                </a:lnTo>
                <a:lnTo>
                  <a:pt x="3460380" y="986932"/>
                </a:lnTo>
                <a:lnTo>
                  <a:pt x="3500159" y="1068043"/>
                </a:lnTo>
                <a:lnTo>
                  <a:pt x="3536000" y="1151340"/>
                </a:lnTo>
                <a:lnTo>
                  <a:pt x="3567784" y="1236703"/>
                </a:lnTo>
                <a:lnTo>
                  <a:pt x="3582116" y="1280121"/>
                </a:lnTo>
                <a:lnTo>
                  <a:pt x="3595388" y="1324010"/>
                </a:lnTo>
                <a:lnTo>
                  <a:pt x="3607586" y="1368355"/>
                </a:lnTo>
                <a:lnTo>
                  <a:pt x="3618693" y="1413141"/>
                </a:lnTo>
                <a:lnTo>
                  <a:pt x="3628696" y="1458353"/>
                </a:lnTo>
                <a:lnTo>
                  <a:pt x="3637578" y="1503975"/>
                </a:lnTo>
                <a:lnTo>
                  <a:pt x="3645325" y="1549992"/>
                </a:lnTo>
                <a:lnTo>
                  <a:pt x="3651921" y="1596391"/>
                </a:lnTo>
                <a:lnTo>
                  <a:pt x="3657352" y="1643154"/>
                </a:lnTo>
                <a:lnTo>
                  <a:pt x="3661603" y="1690268"/>
                </a:lnTo>
                <a:lnTo>
                  <a:pt x="3664657" y="1737717"/>
                </a:lnTo>
                <a:lnTo>
                  <a:pt x="3666501" y="1785485"/>
                </a:lnTo>
                <a:lnTo>
                  <a:pt x="3667119" y="1833559"/>
                </a:lnTo>
                <a:lnTo>
                  <a:pt x="3666501" y="1881633"/>
                </a:lnTo>
                <a:lnTo>
                  <a:pt x="3664657" y="1929402"/>
                </a:lnTo>
                <a:lnTo>
                  <a:pt x="3661603" y="1976851"/>
                </a:lnTo>
                <a:lnTo>
                  <a:pt x="3657352" y="2023965"/>
                </a:lnTo>
                <a:lnTo>
                  <a:pt x="3651921" y="2070728"/>
                </a:lnTo>
                <a:lnTo>
                  <a:pt x="3645325" y="2117126"/>
                </a:lnTo>
                <a:lnTo>
                  <a:pt x="3637578" y="2163144"/>
                </a:lnTo>
                <a:lnTo>
                  <a:pt x="3628696" y="2208766"/>
                </a:lnTo>
                <a:lnTo>
                  <a:pt x="3618693" y="2253978"/>
                </a:lnTo>
                <a:lnTo>
                  <a:pt x="3607586" y="2298763"/>
                </a:lnTo>
                <a:lnTo>
                  <a:pt x="3595388" y="2343108"/>
                </a:lnTo>
                <a:lnTo>
                  <a:pt x="3582116" y="2386997"/>
                </a:lnTo>
                <a:lnTo>
                  <a:pt x="3567784" y="2430415"/>
                </a:lnTo>
                <a:lnTo>
                  <a:pt x="3552407" y="2473347"/>
                </a:lnTo>
                <a:lnTo>
                  <a:pt x="3518579" y="2557693"/>
                </a:lnTo>
                <a:lnTo>
                  <a:pt x="3480754" y="2639912"/>
                </a:lnTo>
                <a:lnTo>
                  <a:pt x="3439052" y="2719885"/>
                </a:lnTo>
                <a:lnTo>
                  <a:pt x="3393593" y="2797491"/>
                </a:lnTo>
                <a:lnTo>
                  <a:pt x="3344499" y="2872609"/>
                </a:lnTo>
                <a:lnTo>
                  <a:pt x="3291891" y="2945119"/>
                </a:lnTo>
                <a:lnTo>
                  <a:pt x="3235889" y="3014898"/>
                </a:lnTo>
                <a:lnTo>
                  <a:pt x="3176613" y="3081828"/>
                </a:lnTo>
                <a:lnTo>
                  <a:pt x="3114186" y="3145786"/>
                </a:lnTo>
                <a:lnTo>
                  <a:pt x="3048727" y="3206653"/>
                </a:lnTo>
                <a:lnTo>
                  <a:pt x="2980357" y="3264306"/>
                </a:lnTo>
                <a:lnTo>
                  <a:pt x="2909198" y="3318627"/>
                </a:lnTo>
                <a:lnTo>
                  <a:pt x="2835369" y="3369493"/>
                </a:lnTo>
                <a:lnTo>
                  <a:pt x="2758992" y="3416784"/>
                </a:lnTo>
                <a:lnTo>
                  <a:pt x="2680187" y="3460380"/>
                </a:lnTo>
                <a:lnTo>
                  <a:pt x="2599076" y="3500159"/>
                </a:lnTo>
                <a:lnTo>
                  <a:pt x="2515778" y="3536000"/>
                </a:lnTo>
                <a:lnTo>
                  <a:pt x="2430415" y="3567784"/>
                </a:lnTo>
                <a:lnTo>
                  <a:pt x="2386997" y="3582116"/>
                </a:lnTo>
                <a:lnTo>
                  <a:pt x="2343108" y="3595388"/>
                </a:lnTo>
                <a:lnTo>
                  <a:pt x="2298763" y="3607586"/>
                </a:lnTo>
                <a:lnTo>
                  <a:pt x="2253978" y="3618693"/>
                </a:lnTo>
                <a:lnTo>
                  <a:pt x="2208766" y="3628696"/>
                </a:lnTo>
                <a:lnTo>
                  <a:pt x="2163144" y="3637578"/>
                </a:lnTo>
                <a:lnTo>
                  <a:pt x="2117126" y="3645325"/>
                </a:lnTo>
                <a:lnTo>
                  <a:pt x="2070728" y="3651921"/>
                </a:lnTo>
                <a:lnTo>
                  <a:pt x="2023965" y="3657352"/>
                </a:lnTo>
                <a:lnTo>
                  <a:pt x="1976851" y="3661603"/>
                </a:lnTo>
                <a:lnTo>
                  <a:pt x="1929402" y="3664657"/>
                </a:lnTo>
                <a:lnTo>
                  <a:pt x="1881633" y="3666501"/>
                </a:lnTo>
                <a:lnTo>
                  <a:pt x="1833559" y="3667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9944" y="5721148"/>
            <a:ext cx="7881620" cy="409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08625">
              <a:lnSpc>
                <a:spcPts val="9250"/>
              </a:lnSpc>
              <a:spcBef>
                <a:spcPts val="100"/>
              </a:spcBef>
            </a:pPr>
            <a:r>
              <a:rPr sz="7900" b="1" spc="-1235" dirty="0">
                <a:solidFill>
                  <a:srgbClr val="000090"/>
                </a:solidFill>
                <a:latin typeface="Verdana"/>
                <a:cs typeface="Verdana"/>
              </a:rPr>
              <a:t>50%</a:t>
            </a:r>
            <a:endParaRPr sz="7900">
              <a:latin typeface="Verdana"/>
              <a:cs typeface="Verdana"/>
            </a:endParaRPr>
          </a:p>
          <a:p>
            <a:pPr marL="5508625" marR="5080">
              <a:lnSpc>
                <a:spcPts val="2850"/>
              </a:lnSpc>
              <a:spcBef>
                <a:spcPts val="190"/>
              </a:spcBef>
            </a:pPr>
            <a:r>
              <a:rPr sz="2700" spc="85" dirty="0">
                <a:solidFill>
                  <a:srgbClr val="000090"/>
                </a:solidFill>
                <a:latin typeface="Verdana"/>
                <a:cs typeface="Verdana"/>
              </a:rPr>
              <a:t>de </a:t>
            </a:r>
            <a:r>
              <a:rPr sz="2700" spc="95" dirty="0">
                <a:solidFill>
                  <a:srgbClr val="000090"/>
                </a:solidFill>
                <a:latin typeface="Verdana"/>
                <a:cs typeface="Verdana"/>
              </a:rPr>
              <a:t>Femmes  </a:t>
            </a:r>
            <a:r>
              <a:rPr sz="2700" spc="35" dirty="0">
                <a:solidFill>
                  <a:srgbClr val="000090"/>
                </a:solidFill>
                <a:latin typeface="Verdana"/>
                <a:cs typeface="Verdana"/>
              </a:rPr>
              <a:t>dans </a:t>
            </a:r>
            <a:r>
              <a:rPr sz="2700" dirty="0">
                <a:solidFill>
                  <a:srgbClr val="000090"/>
                </a:solidFill>
                <a:latin typeface="Verdana"/>
                <a:cs typeface="Verdana"/>
              </a:rPr>
              <a:t>le</a:t>
            </a:r>
            <a:r>
              <a:rPr sz="2700" spc="-590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sz="2700" spc="55" dirty="0">
                <a:solidFill>
                  <a:srgbClr val="000090"/>
                </a:solidFill>
                <a:latin typeface="Verdana"/>
                <a:cs typeface="Verdana"/>
              </a:rPr>
              <a:t>Board  </a:t>
            </a:r>
            <a:r>
              <a:rPr sz="2700" spc="45" dirty="0">
                <a:solidFill>
                  <a:srgbClr val="000090"/>
                </a:solidFill>
                <a:latin typeface="Verdana"/>
                <a:cs typeface="Verdana"/>
              </a:rPr>
              <a:t>FTCA</a:t>
            </a:r>
            <a:endParaRPr sz="2700">
              <a:latin typeface="Verdana"/>
              <a:cs typeface="Verdana"/>
            </a:endParaRPr>
          </a:p>
          <a:p>
            <a:pPr marL="12700">
              <a:lnSpc>
                <a:spcPts val="9255"/>
              </a:lnSpc>
              <a:spcBef>
                <a:spcPts val="1745"/>
              </a:spcBef>
            </a:pPr>
            <a:r>
              <a:rPr sz="7900" b="1" spc="-2315" dirty="0">
                <a:solidFill>
                  <a:srgbClr val="315CE9"/>
                </a:solidFill>
                <a:latin typeface="Verdana"/>
                <a:cs typeface="Verdana"/>
              </a:rPr>
              <a:t>1</a:t>
            </a:r>
            <a:r>
              <a:rPr sz="7900" b="1" spc="-2270" dirty="0">
                <a:solidFill>
                  <a:srgbClr val="315CE9"/>
                </a:solidFill>
                <a:latin typeface="Verdana"/>
                <a:cs typeface="Verdana"/>
              </a:rPr>
              <a:t> </a:t>
            </a:r>
            <a:r>
              <a:rPr sz="7900" b="1" spc="-105" dirty="0">
                <a:solidFill>
                  <a:srgbClr val="315CE9"/>
                </a:solidFill>
                <a:latin typeface="Verdana"/>
                <a:cs typeface="Verdana"/>
              </a:rPr>
              <a:t>TOTEM</a:t>
            </a:r>
            <a:endParaRPr sz="7900">
              <a:latin typeface="Verdana"/>
              <a:cs typeface="Verdana"/>
            </a:endParaRPr>
          </a:p>
          <a:p>
            <a:pPr marL="12700">
              <a:lnSpc>
                <a:spcPts val="3010"/>
              </a:lnSpc>
            </a:pPr>
            <a:r>
              <a:rPr sz="2700" spc="-75" dirty="0">
                <a:solidFill>
                  <a:srgbClr val="000090"/>
                </a:solidFill>
                <a:latin typeface="Verdana"/>
                <a:cs typeface="Verdana"/>
              </a:rPr>
              <a:t>9</a:t>
            </a:r>
            <a:r>
              <a:rPr sz="2700" spc="-250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sz="2700" spc="20" dirty="0">
                <a:solidFill>
                  <a:srgbClr val="000090"/>
                </a:solidFill>
                <a:latin typeface="Verdana"/>
                <a:cs typeface="Verdana"/>
              </a:rPr>
              <a:t>rue</a:t>
            </a:r>
            <a:r>
              <a:rPr sz="2700" spc="-245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sz="2700" spc="-45" dirty="0">
                <a:solidFill>
                  <a:srgbClr val="000090"/>
                </a:solidFill>
                <a:latin typeface="Verdana"/>
                <a:cs typeface="Verdana"/>
              </a:rPr>
              <a:t>d'Italie</a:t>
            </a:r>
            <a:r>
              <a:rPr sz="2700" spc="-245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sz="2700" spc="-30" dirty="0">
                <a:solidFill>
                  <a:srgbClr val="000090"/>
                </a:solidFill>
                <a:latin typeface="Verdana"/>
                <a:cs typeface="Verdana"/>
              </a:rPr>
              <a:t>à</a:t>
            </a:r>
            <a:r>
              <a:rPr sz="2700" spc="-250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sz="2700" spc="70" dirty="0">
                <a:solidFill>
                  <a:srgbClr val="000090"/>
                </a:solidFill>
                <a:latin typeface="Verdana"/>
                <a:cs typeface="Verdana"/>
              </a:rPr>
              <a:t>Nice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3757" y="4386780"/>
            <a:ext cx="2143760" cy="142875"/>
          </a:xfrm>
          <a:custGeom>
            <a:avLst/>
            <a:gdLst/>
            <a:ahLst/>
            <a:cxnLst/>
            <a:rect l="l" t="t" r="r" b="b"/>
            <a:pathLst>
              <a:path w="2143760" h="142875">
                <a:moveTo>
                  <a:pt x="2143170" y="142875"/>
                </a:moveTo>
                <a:lnTo>
                  <a:pt x="0" y="142874"/>
                </a:lnTo>
                <a:lnTo>
                  <a:pt x="0" y="0"/>
                </a:lnTo>
                <a:lnTo>
                  <a:pt x="2143170" y="0"/>
                </a:lnTo>
                <a:lnTo>
                  <a:pt x="2143170" y="142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81771" y="6107725"/>
            <a:ext cx="4005579" cy="302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980"/>
              </a:lnSpc>
              <a:spcBef>
                <a:spcPts val="100"/>
              </a:spcBef>
            </a:pPr>
            <a:r>
              <a:rPr sz="7900" b="1" spc="-735" dirty="0">
                <a:solidFill>
                  <a:srgbClr val="D1405C"/>
                </a:solidFill>
                <a:latin typeface="Verdana"/>
                <a:cs typeface="Verdana"/>
              </a:rPr>
              <a:t>5</a:t>
            </a:r>
            <a:r>
              <a:rPr sz="7900" b="1" spc="-819" dirty="0">
                <a:solidFill>
                  <a:srgbClr val="D1405C"/>
                </a:solidFill>
                <a:latin typeface="Verdana"/>
                <a:cs typeface="Verdana"/>
              </a:rPr>
              <a:t>2</a:t>
            </a:r>
            <a:r>
              <a:rPr sz="7900" b="1" spc="-530" dirty="0">
                <a:solidFill>
                  <a:srgbClr val="D1405C"/>
                </a:solidFill>
                <a:latin typeface="Verdana"/>
                <a:cs typeface="Verdana"/>
              </a:rPr>
              <a:t>7</a:t>
            </a:r>
            <a:r>
              <a:rPr sz="7900" b="1" spc="-455" dirty="0">
                <a:solidFill>
                  <a:srgbClr val="D1405C"/>
                </a:solidFill>
                <a:latin typeface="Verdana"/>
                <a:cs typeface="Verdana"/>
              </a:rPr>
              <a:t>,</a:t>
            </a:r>
            <a:r>
              <a:rPr sz="7900" b="1" spc="-2320" dirty="0">
                <a:solidFill>
                  <a:srgbClr val="D1405C"/>
                </a:solidFill>
                <a:latin typeface="Verdana"/>
                <a:cs typeface="Verdana"/>
              </a:rPr>
              <a:t>1</a:t>
            </a:r>
            <a:r>
              <a:rPr sz="7900" b="1" dirty="0">
                <a:solidFill>
                  <a:srgbClr val="D1405C"/>
                </a:solidFill>
                <a:latin typeface="Verdana"/>
                <a:cs typeface="Verdana"/>
              </a:rPr>
              <a:t>4</a:t>
            </a:r>
            <a:r>
              <a:rPr sz="7900" b="1" spc="-395" dirty="0">
                <a:solidFill>
                  <a:srgbClr val="D1405C"/>
                </a:solidFill>
                <a:latin typeface="Verdana"/>
                <a:cs typeface="Verdana"/>
              </a:rPr>
              <a:t>6</a:t>
            </a:r>
            <a:endParaRPr sz="7900">
              <a:latin typeface="Verdana"/>
              <a:cs typeface="Verdana"/>
            </a:endParaRPr>
          </a:p>
          <a:p>
            <a:pPr marL="12700">
              <a:lnSpc>
                <a:spcPts val="8750"/>
              </a:lnSpc>
            </a:pPr>
            <a:r>
              <a:rPr sz="7900" b="1" spc="110" dirty="0">
                <a:solidFill>
                  <a:srgbClr val="D1405C"/>
                </a:solidFill>
                <a:latin typeface="Verdana"/>
                <a:cs typeface="Verdana"/>
              </a:rPr>
              <a:t>Md'€</a:t>
            </a:r>
            <a:endParaRPr sz="7900">
              <a:latin typeface="Verdana"/>
              <a:cs typeface="Verdana"/>
            </a:endParaRPr>
          </a:p>
          <a:p>
            <a:pPr marL="12700" marR="805180">
              <a:lnSpc>
                <a:spcPts val="2850"/>
              </a:lnSpc>
              <a:spcBef>
                <a:spcPts val="190"/>
              </a:spcBef>
            </a:pPr>
            <a:r>
              <a:rPr sz="2700" spc="85" dirty="0">
                <a:solidFill>
                  <a:srgbClr val="000090"/>
                </a:solidFill>
                <a:latin typeface="Verdana"/>
                <a:cs typeface="Verdana"/>
              </a:rPr>
              <a:t>de</a:t>
            </a:r>
            <a:r>
              <a:rPr sz="2700" spc="-275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sz="2700" spc="-30" dirty="0">
                <a:solidFill>
                  <a:srgbClr val="000090"/>
                </a:solidFill>
                <a:latin typeface="Verdana"/>
                <a:cs typeface="Verdana"/>
              </a:rPr>
              <a:t>levées</a:t>
            </a:r>
            <a:r>
              <a:rPr sz="2700" spc="-275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sz="2700" spc="85" dirty="0">
                <a:solidFill>
                  <a:srgbClr val="000090"/>
                </a:solidFill>
                <a:latin typeface="Verdana"/>
                <a:cs typeface="Verdana"/>
              </a:rPr>
              <a:t>de</a:t>
            </a:r>
            <a:r>
              <a:rPr sz="2700" spc="-270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sz="2700" spc="40" dirty="0">
                <a:solidFill>
                  <a:srgbClr val="000090"/>
                </a:solidFill>
                <a:latin typeface="Verdana"/>
                <a:cs typeface="Verdana"/>
              </a:rPr>
              <a:t>fonds  </a:t>
            </a:r>
            <a:r>
              <a:rPr sz="2700" spc="85" dirty="0">
                <a:solidFill>
                  <a:srgbClr val="000090"/>
                </a:solidFill>
                <a:latin typeface="Verdana"/>
                <a:cs typeface="Verdana"/>
              </a:rPr>
              <a:t>de</a:t>
            </a:r>
            <a:r>
              <a:rPr sz="2700" spc="-254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sz="2700" spc="-180" dirty="0">
                <a:solidFill>
                  <a:srgbClr val="000090"/>
                </a:solidFill>
                <a:latin typeface="Verdana"/>
                <a:cs typeface="Verdana"/>
              </a:rPr>
              <a:t>2019-2022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873531" y="1053834"/>
            <a:ext cx="2907030" cy="144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90"/>
              </a:lnSpc>
              <a:spcBef>
                <a:spcPts val="100"/>
              </a:spcBef>
            </a:pPr>
            <a:r>
              <a:rPr sz="7000" b="1" spc="-625" dirty="0">
                <a:solidFill>
                  <a:srgbClr val="00C2CB"/>
                </a:solidFill>
                <a:latin typeface="Verdana"/>
                <a:cs typeface="Verdana"/>
              </a:rPr>
              <a:t>40+</a:t>
            </a:r>
            <a:endParaRPr sz="7000">
              <a:latin typeface="Verdana"/>
              <a:cs typeface="Verdana"/>
            </a:endParaRPr>
          </a:p>
          <a:p>
            <a:pPr marL="12700">
              <a:lnSpc>
                <a:spcPts val="3025"/>
              </a:lnSpc>
            </a:pPr>
            <a:r>
              <a:rPr sz="2700" spc="35" dirty="0">
                <a:solidFill>
                  <a:srgbClr val="000090"/>
                </a:solidFill>
                <a:latin typeface="Verdana"/>
                <a:cs typeface="Verdana"/>
              </a:rPr>
              <a:t>évènements </a:t>
            </a:r>
            <a:r>
              <a:rPr sz="2700" spc="-325" dirty="0">
                <a:solidFill>
                  <a:srgbClr val="000090"/>
                </a:solidFill>
                <a:latin typeface="Verdana"/>
                <a:cs typeface="Verdana"/>
              </a:rPr>
              <a:t>/</a:t>
            </a:r>
            <a:r>
              <a:rPr sz="2700" spc="-575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sz="2700" spc="45" dirty="0">
                <a:solidFill>
                  <a:srgbClr val="000090"/>
                </a:solidFill>
                <a:latin typeface="Verdana"/>
                <a:cs typeface="Verdana"/>
              </a:rPr>
              <a:t>an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67453" y="3296403"/>
            <a:ext cx="2808605" cy="194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0"/>
              </a:lnSpc>
              <a:spcBef>
                <a:spcPts val="100"/>
              </a:spcBef>
            </a:pPr>
            <a:r>
              <a:rPr sz="7900" b="1" spc="-635" dirty="0">
                <a:solidFill>
                  <a:srgbClr val="00C2CB"/>
                </a:solidFill>
                <a:latin typeface="Verdana"/>
                <a:cs typeface="Verdana"/>
              </a:rPr>
              <a:t>800+</a:t>
            </a:r>
            <a:endParaRPr sz="7900">
              <a:latin typeface="Verdana"/>
              <a:cs typeface="Verdana"/>
            </a:endParaRPr>
          </a:p>
          <a:p>
            <a:pPr marL="12700" marR="5080">
              <a:lnSpc>
                <a:spcPts val="2850"/>
              </a:lnSpc>
              <a:spcBef>
                <a:spcPts val="190"/>
              </a:spcBef>
            </a:pPr>
            <a:r>
              <a:rPr sz="2700" spc="25" dirty="0">
                <a:solidFill>
                  <a:srgbClr val="000090"/>
                </a:solidFill>
                <a:latin typeface="Verdana"/>
                <a:cs typeface="Verdana"/>
              </a:rPr>
              <a:t>participants </a:t>
            </a:r>
            <a:r>
              <a:rPr sz="2700" spc="40" dirty="0">
                <a:solidFill>
                  <a:srgbClr val="000090"/>
                </a:solidFill>
                <a:latin typeface="Verdana"/>
                <a:cs typeface="Verdana"/>
              </a:rPr>
              <a:t>au  </a:t>
            </a:r>
            <a:r>
              <a:rPr sz="2700" spc="5" dirty="0">
                <a:solidFill>
                  <a:srgbClr val="000090"/>
                </a:solidFill>
                <a:latin typeface="Verdana"/>
                <a:cs typeface="Verdana"/>
              </a:rPr>
              <a:t>Startup</a:t>
            </a:r>
            <a:r>
              <a:rPr sz="2700" spc="-315" dirty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sz="2700" spc="65" dirty="0">
                <a:solidFill>
                  <a:srgbClr val="000090"/>
                </a:solidFill>
                <a:latin typeface="Verdana"/>
                <a:cs typeface="Verdana"/>
              </a:rPr>
              <a:t>Summit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2051" y="3538029"/>
            <a:ext cx="51435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70" dirty="0">
                <a:solidFill>
                  <a:srgbClr val="FFFFFF"/>
                </a:solidFill>
                <a:latin typeface="Verdana"/>
                <a:cs typeface="Verdana"/>
              </a:rPr>
              <a:t>CHIFFRES</a:t>
            </a:r>
            <a:r>
              <a:rPr sz="5000" b="1" spc="-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000" b="1" spc="-170" dirty="0">
                <a:solidFill>
                  <a:srgbClr val="FFFFFF"/>
                </a:solidFill>
                <a:latin typeface="Verdana"/>
                <a:cs typeface="Verdana"/>
              </a:rPr>
              <a:t>CLÉS</a:t>
            </a:r>
            <a:endParaRPr sz="5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59087" y="7003511"/>
            <a:ext cx="172708" cy="17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91132" y="635193"/>
            <a:ext cx="172708" cy="172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83530" y="9271786"/>
            <a:ext cx="134870" cy="134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01856" y="6123066"/>
            <a:ext cx="172708" cy="172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1625" y="2407602"/>
            <a:ext cx="134870" cy="1348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554905" y="9500671"/>
            <a:ext cx="216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938" y="4786334"/>
            <a:ext cx="1270635" cy="45720"/>
          </a:xfrm>
          <a:custGeom>
            <a:avLst/>
            <a:gdLst/>
            <a:ahLst/>
            <a:cxnLst/>
            <a:rect l="l" t="t" r="r" b="b"/>
            <a:pathLst>
              <a:path w="1270635" h="45720">
                <a:moveTo>
                  <a:pt x="0" y="0"/>
                </a:moveTo>
                <a:lnTo>
                  <a:pt x="1066538" y="0"/>
                </a:lnTo>
                <a:lnTo>
                  <a:pt x="1113335" y="2222"/>
                </a:lnTo>
                <a:lnTo>
                  <a:pt x="1158872" y="8754"/>
                </a:lnTo>
                <a:lnTo>
                  <a:pt x="1202948" y="19393"/>
                </a:lnTo>
                <a:lnTo>
                  <a:pt x="1245357" y="33934"/>
                </a:lnTo>
                <a:lnTo>
                  <a:pt x="1270488" y="45241"/>
                </a:lnTo>
              </a:path>
            </a:pathLst>
          </a:custGeom>
          <a:ln w="114247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041" y="5271881"/>
            <a:ext cx="26034" cy="2079625"/>
          </a:xfrm>
          <a:custGeom>
            <a:avLst/>
            <a:gdLst/>
            <a:ahLst/>
            <a:cxnLst/>
            <a:rect l="l" t="t" r="r" b="b"/>
            <a:pathLst>
              <a:path w="26035" h="2079625">
                <a:moveTo>
                  <a:pt x="25736" y="2079260"/>
                </a:moveTo>
                <a:lnTo>
                  <a:pt x="19407" y="2060832"/>
                </a:lnTo>
                <a:lnTo>
                  <a:pt x="8761" y="2016791"/>
                </a:lnTo>
                <a:lnTo>
                  <a:pt x="2224" y="1971289"/>
                </a:lnTo>
                <a:lnTo>
                  <a:pt x="0" y="1924529"/>
                </a:lnTo>
                <a:lnTo>
                  <a:pt x="0" y="0"/>
                </a:lnTo>
              </a:path>
            </a:pathLst>
          </a:custGeom>
          <a:ln w="114333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4925" y="4786334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-57123" y="356"/>
                </a:moveTo>
                <a:lnTo>
                  <a:pt x="72136" y="356"/>
                </a:lnTo>
              </a:path>
            </a:pathLst>
          </a:custGeom>
          <a:ln w="114960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9169" y="3251331"/>
            <a:ext cx="6086475" cy="819150"/>
          </a:xfrm>
          <a:custGeom>
            <a:avLst/>
            <a:gdLst/>
            <a:ahLst/>
            <a:cxnLst/>
            <a:rect l="l" t="t" r="r" b="b"/>
            <a:pathLst>
              <a:path w="6086475" h="819150">
                <a:moveTo>
                  <a:pt x="5981153" y="819154"/>
                </a:moveTo>
                <a:lnTo>
                  <a:pt x="104770" y="819154"/>
                </a:lnTo>
                <a:lnTo>
                  <a:pt x="63989" y="810941"/>
                </a:lnTo>
                <a:lnTo>
                  <a:pt x="30686" y="788546"/>
                </a:lnTo>
                <a:lnTo>
                  <a:pt x="8233" y="755330"/>
                </a:lnTo>
                <a:lnTo>
                  <a:pt x="0" y="714655"/>
                </a:lnTo>
                <a:lnTo>
                  <a:pt x="0" y="104497"/>
                </a:lnTo>
                <a:lnTo>
                  <a:pt x="8233" y="63822"/>
                </a:lnTo>
                <a:lnTo>
                  <a:pt x="30686" y="30606"/>
                </a:lnTo>
                <a:lnTo>
                  <a:pt x="63989" y="8211"/>
                </a:lnTo>
                <a:lnTo>
                  <a:pt x="104770" y="0"/>
                </a:lnTo>
                <a:lnTo>
                  <a:pt x="5981153" y="0"/>
                </a:lnTo>
                <a:lnTo>
                  <a:pt x="6021928" y="8211"/>
                </a:lnTo>
                <a:lnTo>
                  <a:pt x="6055225" y="30606"/>
                </a:lnTo>
                <a:lnTo>
                  <a:pt x="6077674" y="63822"/>
                </a:lnTo>
                <a:lnTo>
                  <a:pt x="6085906" y="104497"/>
                </a:lnTo>
                <a:lnTo>
                  <a:pt x="6085906" y="714655"/>
                </a:lnTo>
                <a:lnTo>
                  <a:pt x="6077674" y="755330"/>
                </a:lnTo>
                <a:lnTo>
                  <a:pt x="6055225" y="788546"/>
                </a:lnTo>
                <a:lnTo>
                  <a:pt x="6021928" y="810941"/>
                </a:lnTo>
                <a:lnTo>
                  <a:pt x="5981153" y="819154"/>
                </a:lnTo>
                <a:close/>
              </a:path>
            </a:pathLst>
          </a:custGeom>
          <a:solidFill>
            <a:srgbClr val="D14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097" y="487938"/>
            <a:ext cx="1605024" cy="1283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372" y="4882225"/>
            <a:ext cx="1028699" cy="1171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3562" y="4786334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525" y="0"/>
                </a:lnTo>
              </a:path>
            </a:pathLst>
          </a:custGeom>
          <a:ln w="114247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6590" y="5135572"/>
            <a:ext cx="19685" cy="136525"/>
          </a:xfrm>
          <a:custGeom>
            <a:avLst/>
            <a:gdLst/>
            <a:ahLst/>
            <a:cxnLst/>
            <a:rect l="l" t="t" r="r" b="b"/>
            <a:pathLst>
              <a:path w="19685" h="136525">
                <a:moveTo>
                  <a:pt x="0" y="0"/>
                </a:moveTo>
                <a:lnTo>
                  <a:pt x="10644" y="44032"/>
                </a:lnTo>
                <a:lnTo>
                  <a:pt x="17181" y="89534"/>
                </a:lnTo>
                <a:lnTo>
                  <a:pt x="19403" y="136243"/>
                </a:lnTo>
              </a:path>
            </a:pathLst>
          </a:custGeom>
          <a:ln w="114331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2368" y="7196462"/>
            <a:ext cx="43815" cy="200660"/>
          </a:xfrm>
          <a:custGeom>
            <a:avLst/>
            <a:gdLst/>
            <a:ahLst/>
            <a:cxnLst/>
            <a:rect l="l" t="t" r="r" b="b"/>
            <a:pathLst>
              <a:path w="43814" h="200659">
                <a:moveTo>
                  <a:pt x="43625" y="0"/>
                </a:moveTo>
                <a:lnTo>
                  <a:pt x="41403" y="46708"/>
                </a:lnTo>
                <a:lnTo>
                  <a:pt x="34866" y="92210"/>
                </a:lnTo>
                <a:lnTo>
                  <a:pt x="24220" y="136251"/>
                </a:lnTo>
                <a:lnTo>
                  <a:pt x="9667" y="178627"/>
                </a:lnTo>
                <a:lnTo>
                  <a:pt x="0" y="200082"/>
                </a:lnTo>
              </a:path>
            </a:pathLst>
          </a:custGeom>
          <a:ln w="114329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7653" y="7196411"/>
            <a:ext cx="31115" cy="170815"/>
          </a:xfrm>
          <a:custGeom>
            <a:avLst/>
            <a:gdLst/>
            <a:ahLst/>
            <a:cxnLst/>
            <a:rect l="l" t="t" r="r" b="b"/>
            <a:pathLst>
              <a:path w="31114" h="170815">
                <a:moveTo>
                  <a:pt x="31081" y="170297"/>
                </a:moveTo>
                <a:lnTo>
                  <a:pt x="19407" y="136302"/>
                </a:lnTo>
                <a:lnTo>
                  <a:pt x="8761" y="92261"/>
                </a:lnTo>
                <a:lnTo>
                  <a:pt x="2224" y="46759"/>
                </a:lnTo>
                <a:lnTo>
                  <a:pt x="0" y="0"/>
                </a:lnTo>
              </a:path>
            </a:pathLst>
          </a:custGeom>
          <a:ln w="114330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46767" y="4907285"/>
            <a:ext cx="798021" cy="1090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4723" y="4786334"/>
            <a:ext cx="1552575" cy="485775"/>
          </a:xfrm>
          <a:custGeom>
            <a:avLst/>
            <a:gdLst/>
            <a:ahLst/>
            <a:cxnLst/>
            <a:rect l="l" t="t" r="r" b="b"/>
            <a:pathLst>
              <a:path w="1552575" h="485775">
                <a:moveTo>
                  <a:pt x="0" y="0"/>
                </a:moveTo>
                <a:lnTo>
                  <a:pt x="1066524" y="0"/>
                </a:lnTo>
                <a:lnTo>
                  <a:pt x="1113320" y="2222"/>
                </a:lnTo>
                <a:lnTo>
                  <a:pt x="1158858" y="8754"/>
                </a:lnTo>
                <a:lnTo>
                  <a:pt x="1202933" y="19393"/>
                </a:lnTo>
                <a:lnTo>
                  <a:pt x="1245343" y="33934"/>
                </a:lnTo>
                <a:lnTo>
                  <a:pt x="1285883" y="52174"/>
                </a:lnTo>
                <a:lnTo>
                  <a:pt x="1324350" y="73910"/>
                </a:lnTo>
                <a:lnTo>
                  <a:pt x="1360540" y="98938"/>
                </a:lnTo>
                <a:lnTo>
                  <a:pt x="1394251" y="127055"/>
                </a:lnTo>
                <a:lnTo>
                  <a:pt x="1425277" y="158058"/>
                </a:lnTo>
                <a:lnTo>
                  <a:pt x="1453416" y="191742"/>
                </a:lnTo>
                <a:lnTo>
                  <a:pt x="1478463" y="227905"/>
                </a:lnTo>
                <a:lnTo>
                  <a:pt x="1500216" y="266342"/>
                </a:lnTo>
                <a:lnTo>
                  <a:pt x="1518470" y="306851"/>
                </a:lnTo>
                <a:lnTo>
                  <a:pt x="1533023" y="349228"/>
                </a:lnTo>
                <a:lnTo>
                  <a:pt x="1543669" y="393269"/>
                </a:lnTo>
                <a:lnTo>
                  <a:pt x="1550206" y="438772"/>
                </a:lnTo>
                <a:lnTo>
                  <a:pt x="1552428" y="485481"/>
                </a:lnTo>
              </a:path>
            </a:pathLst>
          </a:custGeom>
          <a:ln w="114254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7676" y="7196462"/>
            <a:ext cx="349885" cy="466090"/>
          </a:xfrm>
          <a:custGeom>
            <a:avLst/>
            <a:gdLst/>
            <a:ahLst/>
            <a:cxnLst/>
            <a:rect l="l" t="t" r="r" b="b"/>
            <a:pathLst>
              <a:path w="349884" h="466090">
                <a:moveTo>
                  <a:pt x="349475" y="0"/>
                </a:moveTo>
                <a:lnTo>
                  <a:pt x="347253" y="46708"/>
                </a:lnTo>
                <a:lnTo>
                  <a:pt x="340716" y="92210"/>
                </a:lnTo>
                <a:lnTo>
                  <a:pt x="330070" y="136251"/>
                </a:lnTo>
                <a:lnTo>
                  <a:pt x="315517" y="178628"/>
                </a:lnTo>
                <a:lnTo>
                  <a:pt x="297263" y="219137"/>
                </a:lnTo>
                <a:lnTo>
                  <a:pt x="275510" y="257574"/>
                </a:lnTo>
                <a:lnTo>
                  <a:pt x="250463" y="293737"/>
                </a:lnTo>
                <a:lnTo>
                  <a:pt x="222324" y="327421"/>
                </a:lnTo>
                <a:lnTo>
                  <a:pt x="191298" y="358424"/>
                </a:lnTo>
                <a:lnTo>
                  <a:pt x="157587" y="386541"/>
                </a:lnTo>
                <a:lnTo>
                  <a:pt x="121397" y="411569"/>
                </a:lnTo>
                <a:lnTo>
                  <a:pt x="82930" y="433306"/>
                </a:lnTo>
                <a:lnTo>
                  <a:pt x="42390" y="451546"/>
                </a:lnTo>
              </a:path>
              <a:path w="349884" h="466090">
                <a:moveTo>
                  <a:pt x="41131" y="451977"/>
                </a:moveTo>
                <a:lnTo>
                  <a:pt x="0" y="466081"/>
                </a:lnTo>
              </a:path>
            </a:pathLst>
          </a:custGeom>
          <a:ln w="114290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8811" y="7196411"/>
            <a:ext cx="6350" cy="73025"/>
          </a:xfrm>
          <a:custGeom>
            <a:avLst/>
            <a:gdLst/>
            <a:ahLst/>
            <a:cxnLst/>
            <a:rect l="l" t="t" r="r" b="b"/>
            <a:pathLst>
              <a:path w="6350" h="73025">
                <a:moveTo>
                  <a:pt x="5949" y="72689"/>
                </a:moveTo>
                <a:lnTo>
                  <a:pt x="2224" y="46758"/>
                </a:lnTo>
                <a:lnTo>
                  <a:pt x="0" y="0"/>
                </a:lnTo>
              </a:path>
            </a:pathLst>
          </a:custGeom>
          <a:ln w="114332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7639" y="4882225"/>
            <a:ext cx="1028699" cy="1171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5900" y="4786334"/>
            <a:ext cx="1094740" cy="1905"/>
          </a:xfrm>
          <a:custGeom>
            <a:avLst/>
            <a:gdLst/>
            <a:ahLst/>
            <a:cxnLst/>
            <a:rect l="l" t="t" r="r" b="b"/>
            <a:pathLst>
              <a:path w="1094740" h="1904">
                <a:moveTo>
                  <a:pt x="-57123" y="664"/>
                </a:moveTo>
                <a:lnTo>
                  <a:pt x="1151635" y="664"/>
                </a:lnTo>
              </a:path>
            </a:pathLst>
          </a:custGeom>
          <a:ln w="115575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70003" y="7196415"/>
            <a:ext cx="99060" cy="294005"/>
          </a:xfrm>
          <a:custGeom>
            <a:avLst/>
            <a:gdLst/>
            <a:ahLst/>
            <a:cxnLst/>
            <a:rect l="l" t="t" r="r" b="b"/>
            <a:pathLst>
              <a:path w="99059" h="294004">
                <a:moveTo>
                  <a:pt x="99010" y="293779"/>
                </a:moveTo>
                <a:lnTo>
                  <a:pt x="73965" y="257620"/>
                </a:lnTo>
                <a:lnTo>
                  <a:pt x="52213" y="219183"/>
                </a:lnTo>
                <a:lnTo>
                  <a:pt x="33959" y="178674"/>
                </a:lnTo>
                <a:lnTo>
                  <a:pt x="19407" y="136297"/>
                </a:lnTo>
                <a:lnTo>
                  <a:pt x="8761" y="92256"/>
                </a:lnTo>
                <a:lnTo>
                  <a:pt x="2224" y="46754"/>
                </a:lnTo>
                <a:lnTo>
                  <a:pt x="0" y="0"/>
                </a:lnTo>
              </a:path>
            </a:pathLst>
          </a:custGeom>
          <a:ln w="114324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405684" y="4729203"/>
            <a:ext cx="1402080" cy="1324610"/>
            <a:chOff x="7405684" y="4729203"/>
            <a:chExt cx="1402080" cy="1324610"/>
          </a:xfrm>
        </p:grpSpPr>
        <p:sp>
          <p:nvSpPr>
            <p:cNvPr id="20" name="object 20"/>
            <p:cNvSpPr/>
            <p:nvPr/>
          </p:nvSpPr>
          <p:spPr>
            <a:xfrm>
              <a:off x="7462837" y="4786335"/>
              <a:ext cx="393065" cy="200660"/>
            </a:xfrm>
            <a:custGeom>
              <a:avLst/>
              <a:gdLst/>
              <a:ahLst/>
              <a:cxnLst/>
              <a:rect l="l" t="t" r="r" b="b"/>
              <a:pathLst>
                <a:path w="393065" h="200660">
                  <a:moveTo>
                    <a:pt x="0" y="200663"/>
                  </a:moveTo>
                  <a:lnTo>
                    <a:pt x="6178" y="191743"/>
                  </a:lnTo>
                </a:path>
                <a:path w="393065" h="200660">
                  <a:moveTo>
                    <a:pt x="9696" y="187532"/>
                  </a:moveTo>
                  <a:lnTo>
                    <a:pt x="34317" y="158058"/>
                  </a:lnTo>
                  <a:lnTo>
                    <a:pt x="65342" y="127055"/>
                  </a:lnTo>
                  <a:lnTo>
                    <a:pt x="99052" y="98938"/>
                  </a:lnTo>
                  <a:lnTo>
                    <a:pt x="135242" y="73910"/>
                  </a:lnTo>
                  <a:lnTo>
                    <a:pt x="173708" y="52174"/>
                  </a:lnTo>
                  <a:lnTo>
                    <a:pt x="214248" y="33934"/>
                  </a:lnTo>
                  <a:lnTo>
                    <a:pt x="256656" y="19393"/>
                  </a:lnTo>
                  <a:lnTo>
                    <a:pt x="300731" y="8754"/>
                  </a:lnTo>
                  <a:lnTo>
                    <a:pt x="346268" y="2222"/>
                  </a:lnTo>
                  <a:lnTo>
                    <a:pt x="393063" y="0"/>
                  </a:lnTo>
                </a:path>
              </a:pathLst>
            </a:custGeom>
            <a:ln w="114290">
              <a:solidFill>
                <a:srgbClr val="D140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78800" y="4882225"/>
              <a:ext cx="1028699" cy="11715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544169" y="6966494"/>
            <a:ext cx="289560" cy="154305"/>
          </a:xfrm>
          <a:custGeom>
            <a:avLst/>
            <a:gdLst/>
            <a:ahLst/>
            <a:cxnLst/>
            <a:rect l="l" t="t" r="r" b="b"/>
            <a:pathLst>
              <a:path w="289560" h="154304">
                <a:moveTo>
                  <a:pt x="289112" y="0"/>
                </a:moveTo>
                <a:lnTo>
                  <a:pt x="248522" y="50220"/>
                </a:lnTo>
                <a:lnTo>
                  <a:pt x="214761" y="80150"/>
                </a:lnTo>
                <a:lnTo>
                  <a:pt x="177374" y="105584"/>
                </a:lnTo>
                <a:lnTo>
                  <a:pt x="136780" y="126101"/>
                </a:lnTo>
                <a:lnTo>
                  <a:pt x="93398" y="141278"/>
                </a:lnTo>
                <a:lnTo>
                  <a:pt x="47646" y="150694"/>
                </a:lnTo>
                <a:lnTo>
                  <a:pt x="0" y="153922"/>
                </a:lnTo>
              </a:path>
            </a:pathLst>
          </a:custGeom>
          <a:ln w="76446">
            <a:solidFill>
              <a:srgbClr val="ABA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2494" y="6783379"/>
            <a:ext cx="350520" cy="337185"/>
          </a:xfrm>
          <a:custGeom>
            <a:avLst/>
            <a:gdLst/>
            <a:ahLst/>
            <a:cxnLst/>
            <a:rect l="l" t="t" r="r" b="b"/>
            <a:pathLst>
              <a:path w="350519" h="337184">
                <a:moveTo>
                  <a:pt x="350342" y="337037"/>
                </a:moveTo>
                <a:lnTo>
                  <a:pt x="302697" y="333809"/>
                </a:lnTo>
                <a:lnTo>
                  <a:pt x="256946" y="324393"/>
                </a:lnTo>
                <a:lnTo>
                  <a:pt x="213564" y="309216"/>
                </a:lnTo>
                <a:lnTo>
                  <a:pt x="172971" y="288699"/>
                </a:lnTo>
                <a:lnTo>
                  <a:pt x="135585" y="263265"/>
                </a:lnTo>
                <a:lnTo>
                  <a:pt x="101824" y="233335"/>
                </a:lnTo>
                <a:lnTo>
                  <a:pt x="72109" y="199331"/>
                </a:lnTo>
                <a:lnTo>
                  <a:pt x="46857" y="161675"/>
                </a:lnTo>
                <a:lnTo>
                  <a:pt x="26487" y="120788"/>
                </a:lnTo>
                <a:lnTo>
                  <a:pt x="11419" y="77094"/>
                </a:lnTo>
                <a:lnTo>
                  <a:pt x="2071" y="31013"/>
                </a:lnTo>
                <a:lnTo>
                  <a:pt x="0" y="0"/>
                </a:lnTo>
              </a:path>
            </a:pathLst>
          </a:custGeom>
          <a:ln w="76303">
            <a:solidFill>
              <a:srgbClr val="ABA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5190" y="61616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38283"/>
                </a:moveTo>
                <a:lnTo>
                  <a:pt x="0" y="38283"/>
                </a:lnTo>
              </a:path>
            </a:pathLst>
          </a:custGeom>
          <a:ln w="76019">
            <a:solidFill>
              <a:srgbClr val="ABA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3618" y="6462201"/>
            <a:ext cx="952499" cy="3524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50641" y="6464417"/>
            <a:ext cx="351790" cy="656590"/>
          </a:xfrm>
          <a:custGeom>
            <a:avLst/>
            <a:gdLst/>
            <a:ahLst/>
            <a:cxnLst/>
            <a:rect l="l" t="t" r="r" b="b"/>
            <a:pathLst>
              <a:path w="351789" h="656590">
                <a:moveTo>
                  <a:pt x="348276" y="0"/>
                </a:moveTo>
                <a:lnTo>
                  <a:pt x="351485" y="48044"/>
                </a:lnTo>
                <a:lnTo>
                  <a:pt x="351485" y="301929"/>
                </a:lnTo>
                <a:lnTo>
                  <a:pt x="348276" y="349975"/>
                </a:lnTo>
                <a:lnTo>
                  <a:pt x="338928" y="396055"/>
                </a:lnTo>
                <a:lnTo>
                  <a:pt x="323860" y="439750"/>
                </a:lnTo>
                <a:lnTo>
                  <a:pt x="303490" y="480636"/>
                </a:lnTo>
                <a:lnTo>
                  <a:pt x="278238" y="518292"/>
                </a:lnTo>
                <a:lnTo>
                  <a:pt x="248522" y="552297"/>
                </a:lnTo>
                <a:lnTo>
                  <a:pt x="214761" y="582227"/>
                </a:lnTo>
                <a:lnTo>
                  <a:pt x="177374" y="607661"/>
                </a:lnTo>
                <a:lnTo>
                  <a:pt x="136780" y="628178"/>
                </a:lnTo>
                <a:lnTo>
                  <a:pt x="93398" y="643355"/>
                </a:lnTo>
                <a:lnTo>
                  <a:pt x="47646" y="652771"/>
                </a:lnTo>
                <a:lnTo>
                  <a:pt x="0" y="655999"/>
                </a:lnTo>
              </a:path>
            </a:pathLst>
          </a:custGeom>
          <a:ln w="76141">
            <a:solidFill>
              <a:srgbClr val="ABA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91038" y="6814394"/>
            <a:ext cx="348615" cy="306070"/>
          </a:xfrm>
          <a:custGeom>
            <a:avLst/>
            <a:gdLst/>
            <a:ahLst/>
            <a:cxnLst/>
            <a:rect l="l" t="t" r="r" b="b"/>
            <a:pathLst>
              <a:path w="348614" h="306070">
                <a:moveTo>
                  <a:pt x="348270" y="306022"/>
                </a:moveTo>
                <a:lnTo>
                  <a:pt x="300625" y="302794"/>
                </a:lnTo>
                <a:lnTo>
                  <a:pt x="254874" y="293378"/>
                </a:lnTo>
                <a:lnTo>
                  <a:pt x="211492" y="278201"/>
                </a:lnTo>
                <a:lnTo>
                  <a:pt x="170899" y="257684"/>
                </a:lnTo>
                <a:lnTo>
                  <a:pt x="133513" y="232250"/>
                </a:lnTo>
                <a:lnTo>
                  <a:pt x="99752" y="202320"/>
                </a:lnTo>
                <a:lnTo>
                  <a:pt x="70037" y="168316"/>
                </a:lnTo>
                <a:lnTo>
                  <a:pt x="44785" y="130660"/>
                </a:lnTo>
                <a:lnTo>
                  <a:pt x="24415" y="89773"/>
                </a:lnTo>
                <a:lnTo>
                  <a:pt x="9348" y="46080"/>
                </a:lnTo>
              </a:path>
              <a:path w="348614" h="306070">
                <a:moveTo>
                  <a:pt x="792" y="3905"/>
                </a:moveTo>
                <a:lnTo>
                  <a:pt x="0" y="0"/>
                </a:lnTo>
              </a:path>
            </a:pathLst>
          </a:custGeom>
          <a:ln w="76293">
            <a:solidFill>
              <a:srgbClr val="ABA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77802" y="6158392"/>
            <a:ext cx="61594" cy="6350"/>
          </a:xfrm>
          <a:custGeom>
            <a:avLst/>
            <a:gdLst/>
            <a:ahLst/>
            <a:cxnLst/>
            <a:rect l="l" t="t" r="r" b="b"/>
            <a:pathLst>
              <a:path w="61595" h="6350">
                <a:moveTo>
                  <a:pt x="0" y="6084"/>
                </a:moveTo>
                <a:lnTo>
                  <a:pt x="13860" y="3232"/>
                </a:lnTo>
              </a:path>
              <a:path w="61595" h="6350">
                <a:moveTo>
                  <a:pt x="19581" y="2844"/>
                </a:moveTo>
                <a:lnTo>
                  <a:pt x="61561" y="0"/>
                </a:lnTo>
              </a:path>
            </a:pathLst>
          </a:custGeom>
          <a:ln w="76293">
            <a:solidFill>
              <a:srgbClr val="ABA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1190" y="6359499"/>
            <a:ext cx="1114424" cy="552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21751" y="6158392"/>
            <a:ext cx="139700" cy="29209"/>
          </a:xfrm>
          <a:custGeom>
            <a:avLst/>
            <a:gdLst/>
            <a:ahLst/>
            <a:cxnLst/>
            <a:rect l="l" t="t" r="r" b="b"/>
            <a:pathLst>
              <a:path w="139700" h="29210">
                <a:moveTo>
                  <a:pt x="0" y="0"/>
                </a:moveTo>
                <a:lnTo>
                  <a:pt x="47700" y="3232"/>
                </a:lnTo>
                <a:lnTo>
                  <a:pt x="93452" y="12647"/>
                </a:lnTo>
                <a:lnTo>
                  <a:pt x="130797" y="25712"/>
                </a:lnTo>
              </a:path>
              <a:path w="139700" h="29210">
                <a:moveTo>
                  <a:pt x="136836" y="27825"/>
                </a:moveTo>
                <a:lnTo>
                  <a:pt x="139515" y="29179"/>
                </a:lnTo>
              </a:path>
            </a:pathLst>
          </a:custGeom>
          <a:ln w="76293">
            <a:solidFill>
              <a:srgbClr val="ABA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21805" y="6824688"/>
            <a:ext cx="346710" cy="295910"/>
          </a:xfrm>
          <a:custGeom>
            <a:avLst/>
            <a:gdLst/>
            <a:ahLst/>
            <a:cxnLst/>
            <a:rect l="l" t="t" r="r" b="b"/>
            <a:pathLst>
              <a:path w="346709" h="295909">
                <a:moveTo>
                  <a:pt x="346187" y="0"/>
                </a:moveTo>
                <a:lnTo>
                  <a:pt x="323860" y="79479"/>
                </a:lnTo>
                <a:lnTo>
                  <a:pt x="303490" y="120365"/>
                </a:lnTo>
                <a:lnTo>
                  <a:pt x="278238" y="158021"/>
                </a:lnTo>
                <a:lnTo>
                  <a:pt x="248522" y="192025"/>
                </a:lnTo>
                <a:lnTo>
                  <a:pt x="214761" y="221955"/>
                </a:lnTo>
                <a:lnTo>
                  <a:pt x="177374" y="247390"/>
                </a:lnTo>
                <a:lnTo>
                  <a:pt x="136780" y="267906"/>
                </a:lnTo>
                <a:lnTo>
                  <a:pt x="93398" y="283084"/>
                </a:lnTo>
                <a:lnTo>
                  <a:pt x="47646" y="292499"/>
                </a:lnTo>
                <a:lnTo>
                  <a:pt x="0" y="295728"/>
                </a:lnTo>
              </a:path>
            </a:pathLst>
          </a:custGeom>
          <a:ln w="76336">
            <a:solidFill>
              <a:srgbClr val="ABA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5324182" y="6292016"/>
            <a:ext cx="1164590" cy="866775"/>
            <a:chOff x="5324182" y="6292016"/>
            <a:chExt cx="1164590" cy="866775"/>
          </a:xfrm>
        </p:grpSpPr>
        <p:sp>
          <p:nvSpPr>
            <p:cNvPr id="33" name="object 33"/>
            <p:cNvSpPr/>
            <p:nvPr/>
          </p:nvSpPr>
          <p:spPr>
            <a:xfrm>
              <a:off x="5371551" y="6860474"/>
              <a:ext cx="339090" cy="260350"/>
            </a:xfrm>
            <a:custGeom>
              <a:avLst/>
              <a:gdLst/>
              <a:ahLst/>
              <a:cxnLst/>
              <a:rect l="l" t="t" r="r" b="b"/>
              <a:pathLst>
                <a:path w="339089" h="260350">
                  <a:moveTo>
                    <a:pt x="338922" y="259942"/>
                  </a:moveTo>
                  <a:lnTo>
                    <a:pt x="291277" y="256713"/>
                  </a:lnTo>
                  <a:lnTo>
                    <a:pt x="245526" y="247298"/>
                  </a:lnTo>
                  <a:lnTo>
                    <a:pt x="202144" y="232121"/>
                  </a:lnTo>
                  <a:lnTo>
                    <a:pt x="161551" y="211604"/>
                  </a:lnTo>
                  <a:lnTo>
                    <a:pt x="124165" y="186169"/>
                  </a:lnTo>
                  <a:lnTo>
                    <a:pt x="90404" y="156239"/>
                  </a:lnTo>
                  <a:lnTo>
                    <a:pt x="60689" y="122235"/>
                  </a:lnTo>
                  <a:lnTo>
                    <a:pt x="35437" y="84579"/>
                  </a:lnTo>
                  <a:lnTo>
                    <a:pt x="15067" y="43693"/>
                  </a:lnTo>
                  <a:lnTo>
                    <a:pt x="0" y="0"/>
                  </a:lnTo>
                </a:path>
              </a:pathLst>
            </a:custGeom>
            <a:ln w="76364">
              <a:solidFill>
                <a:srgbClr val="ABAE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62203" y="681439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4">
                  <a:moveTo>
                    <a:pt x="143" y="-38020"/>
                  </a:moveTo>
                  <a:lnTo>
                    <a:pt x="143" y="39438"/>
                  </a:lnTo>
                </a:path>
              </a:pathLst>
            </a:custGeom>
            <a:ln w="76328">
              <a:solidFill>
                <a:srgbClr val="ABAE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55132" y="6292016"/>
              <a:ext cx="933449" cy="6857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8697691" y="7072081"/>
            <a:ext cx="177800" cy="48895"/>
          </a:xfrm>
          <a:custGeom>
            <a:avLst/>
            <a:gdLst/>
            <a:ahLst/>
            <a:cxnLst/>
            <a:rect l="l" t="t" r="r" b="b"/>
            <a:pathLst>
              <a:path w="177800" h="48895">
                <a:moveTo>
                  <a:pt x="177370" y="0"/>
                </a:moveTo>
                <a:lnTo>
                  <a:pt x="136780" y="20514"/>
                </a:lnTo>
                <a:lnTo>
                  <a:pt x="93398" y="35691"/>
                </a:lnTo>
                <a:lnTo>
                  <a:pt x="47646" y="45107"/>
                </a:lnTo>
                <a:lnTo>
                  <a:pt x="0" y="48335"/>
                </a:lnTo>
              </a:path>
            </a:pathLst>
          </a:custGeom>
          <a:ln w="76529">
            <a:solidFill>
              <a:srgbClr val="ABA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35927" y="6782050"/>
            <a:ext cx="350520" cy="338455"/>
          </a:xfrm>
          <a:custGeom>
            <a:avLst/>
            <a:gdLst/>
            <a:ahLst/>
            <a:cxnLst/>
            <a:rect l="l" t="t" r="r" b="b"/>
            <a:pathLst>
              <a:path w="350520" h="338454">
                <a:moveTo>
                  <a:pt x="350431" y="338366"/>
                </a:moveTo>
                <a:lnTo>
                  <a:pt x="302785" y="335138"/>
                </a:lnTo>
                <a:lnTo>
                  <a:pt x="257034" y="325722"/>
                </a:lnTo>
                <a:lnTo>
                  <a:pt x="213653" y="310545"/>
                </a:lnTo>
                <a:lnTo>
                  <a:pt x="173060" y="290028"/>
                </a:lnTo>
                <a:lnTo>
                  <a:pt x="135673" y="264594"/>
                </a:lnTo>
                <a:lnTo>
                  <a:pt x="101913" y="234664"/>
                </a:lnTo>
                <a:lnTo>
                  <a:pt x="72197" y="200660"/>
                </a:lnTo>
                <a:lnTo>
                  <a:pt x="46946" y="163004"/>
                </a:lnTo>
                <a:lnTo>
                  <a:pt x="26576" y="122117"/>
                </a:lnTo>
                <a:lnTo>
                  <a:pt x="11508" y="78423"/>
                </a:lnTo>
                <a:lnTo>
                  <a:pt x="2160" y="32342"/>
                </a:lnTo>
                <a:lnTo>
                  <a:pt x="0" y="0"/>
                </a:lnTo>
              </a:path>
            </a:pathLst>
          </a:custGeom>
          <a:ln w="76302">
            <a:solidFill>
              <a:srgbClr val="ABAE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7736896" y="6120176"/>
            <a:ext cx="1139190" cy="835660"/>
            <a:chOff x="7736896" y="6120176"/>
            <a:chExt cx="1139190" cy="835660"/>
          </a:xfrm>
        </p:grpSpPr>
        <p:sp>
          <p:nvSpPr>
            <p:cNvPr id="39" name="object 39"/>
            <p:cNvSpPr/>
            <p:nvPr/>
          </p:nvSpPr>
          <p:spPr>
            <a:xfrm>
              <a:off x="7774961" y="6158392"/>
              <a:ext cx="311785" cy="191770"/>
            </a:xfrm>
            <a:custGeom>
              <a:avLst/>
              <a:gdLst/>
              <a:ahLst/>
              <a:cxnLst/>
              <a:rect l="l" t="t" r="r" b="b"/>
              <a:pathLst>
                <a:path w="311784" h="191770">
                  <a:moveTo>
                    <a:pt x="0" y="191245"/>
                  </a:moveTo>
                  <a:lnTo>
                    <a:pt x="7912" y="175364"/>
                  </a:lnTo>
                </a:path>
                <a:path w="311784" h="191770">
                  <a:moveTo>
                    <a:pt x="8995" y="173749"/>
                  </a:moveTo>
                  <a:lnTo>
                    <a:pt x="33164" y="137707"/>
                  </a:lnTo>
                  <a:lnTo>
                    <a:pt x="62880" y="103704"/>
                  </a:lnTo>
                  <a:lnTo>
                    <a:pt x="96640" y="73774"/>
                  </a:lnTo>
                  <a:lnTo>
                    <a:pt x="134026" y="48340"/>
                  </a:lnTo>
                  <a:lnTo>
                    <a:pt x="174619" y="27824"/>
                  </a:lnTo>
                  <a:lnTo>
                    <a:pt x="218001" y="12647"/>
                  </a:lnTo>
                  <a:lnTo>
                    <a:pt x="263752" y="3232"/>
                  </a:lnTo>
                  <a:lnTo>
                    <a:pt x="311452" y="0"/>
                  </a:lnTo>
                </a:path>
              </a:pathLst>
            </a:custGeom>
            <a:ln w="76293">
              <a:solidFill>
                <a:srgbClr val="ABAE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03951" y="6307835"/>
              <a:ext cx="971549" cy="6476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2718467" y="7792298"/>
            <a:ext cx="1826260" cy="1257935"/>
            <a:chOff x="2718467" y="7792298"/>
            <a:chExt cx="1826260" cy="1257935"/>
          </a:xfrm>
        </p:grpSpPr>
        <p:sp>
          <p:nvSpPr>
            <p:cNvPr id="42" name="object 42"/>
            <p:cNvSpPr/>
            <p:nvPr/>
          </p:nvSpPr>
          <p:spPr>
            <a:xfrm>
              <a:off x="2775679" y="7849544"/>
              <a:ext cx="1711960" cy="1143000"/>
            </a:xfrm>
            <a:custGeom>
              <a:avLst/>
              <a:gdLst/>
              <a:ahLst/>
              <a:cxnLst/>
              <a:rect l="l" t="t" r="r" b="b"/>
              <a:pathLst>
                <a:path w="1711960" h="1143000">
                  <a:moveTo>
                    <a:pt x="352305" y="0"/>
                  </a:moveTo>
                  <a:lnTo>
                    <a:pt x="1371720" y="0"/>
                  </a:lnTo>
                  <a:lnTo>
                    <a:pt x="1419526" y="3222"/>
                  </a:lnTo>
                  <a:lnTo>
                    <a:pt x="1465377" y="12609"/>
                  </a:lnTo>
                  <a:lnTo>
                    <a:pt x="1508854" y="27739"/>
                  </a:lnTo>
                  <a:lnTo>
                    <a:pt x="1549536" y="48193"/>
                  </a:lnTo>
                  <a:lnTo>
                    <a:pt x="1587003" y="73549"/>
                  </a:lnTo>
                </a:path>
                <a:path w="1711960" h="1143000">
                  <a:moveTo>
                    <a:pt x="1711439" y="883805"/>
                  </a:moveTo>
                  <a:lnTo>
                    <a:pt x="1696340" y="927362"/>
                  </a:lnTo>
                  <a:lnTo>
                    <a:pt x="1675926" y="968124"/>
                  </a:lnTo>
                  <a:lnTo>
                    <a:pt x="1650618" y="1005665"/>
                  </a:lnTo>
                  <a:lnTo>
                    <a:pt x="1620838" y="1039565"/>
                  </a:lnTo>
                  <a:lnTo>
                    <a:pt x="1587004" y="1069403"/>
                  </a:lnTo>
                  <a:lnTo>
                    <a:pt x="1549536" y="1094760"/>
                  </a:lnTo>
                  <a:lnTo>
                    <a:pt x="1508854" y="1115214"/>
                  </a:lnTo>
                  <a:lnTo>
                    <a:pt x="1465377" y="1130344"/>
                  </a:lnTo>
                  <a:lnTo>
                    <a:pt x="1419526" y="1139731"/>
                  </a:lnTo>
                  <a:lnTo>
                    <a:pt x="1371720" y="1142954"/>
                  </a:lnTo>
                  <a:lnTo>
                    <a:pt x="352305" y="1142954"/>
                  </a:lnTo>
                  <a:lnTo>
                    <a:pt x="304499" y="1139731"/>
                  </a:lnTo>
                  <a:lnTo>
                    <a:pt x="258648" y="1130344"/>
                  </a:lnTo>
                  <a:lnTo>
                    <a:pt x="215171" y="1115214"/>
                  </a:lnTo>
                  <a:lnTo>
                    <a:pt x="174489" y="1094760"/>
                  </a:lnTo>
                  <a:lnTo>
                    <a:pt x="137021" y="1069403"/>
                  </a:lnTo>
                  <a:lnTo>
                    <a:pt x="103187" y="1039565"/>
                  </a:lnTo>
                  <a:lnTo>
                    <a:pt x="73407" y="1005665"/>
                  </a:lnTo>
                  <a:lnTo>
                    <a:pt x="48099" y="968124"/>
                  </a:lnTo>
                  <a:lnTo>
                    <a:pt x="27685" y="927362"/>
                  </a:lnTo>
                  <a:lnTo>
                    <a:pt x="12584" y="883801"/>
                  </a:lnTo>
                  <a:lnTo>
                    <a:pt x="3216" y="837861"/>
                  </a:lnTo>
                  <a:lnTo>
                    <a:pt x="0" y="789962"/>
                  </a:lnTo>
                  <a:lnTo>
                    <a:pt x="0" y="352994"/>
                  </a:lnTo>
                  <a:lnTo>
                    <a:pt x="3216" y="305094"/>
                  </a:lnTo>
                  <a:lnTo>
                    <a:pt x="12584" y="259154"/>
                  </a:lnTo>
                  <a:lnTo>
                    <a:pt x="27685" y="215592"/>
                  </a:lnTo>
                  <a:lnTo>
                    <a:pt x="48099" y="174831"/>
                  </a:lnTo>
                  <a:lnTo>
                    <a:pt x="73407" y="137289"/>
                  </a:lnTo>
                  <a:lnTo>
                    <a:pt x="103187" y="103389"/>
                  </a:lnTo>
                  <a:lnTo>
                    <a:pt x="137021" y="73550"/>
                  </a:lnTo>
                  <a:lnTo>
                    <a:pt x="174489" y="48193"/>
                  </a:lnTo>
                  <a:lnTo>
                    <a:pt x="215171" y="27739"/>
                  </a:lnTo>
                  <a:lnTo>
                    <a:pt x="258648" y="12609"/>
                  </a:lnTo>
                  <a:lnTo>
                    <a:pt x="304499" y="3222"/>
                  </a:lnTo>
                  <a:lnTo>
                    <a:pt x="352305" y="0"/>
                  </a:lnTo>
                </a:path>
              </a:pathLst>
            </a:custGeom>
            <a:ln w="114382">
              <a:solidFill>
                <a:srgbClr val="D140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25853" y="8156528"/>
              <a:ext cx="1232954" cy="6007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410641" y="7849544"/>
            <a:ext cx="1724025" cy="1143000"/>
          </a:xfrm>
          <a:custGeom>
            <a:avLst/>
            <a:gdLst/>
            <a:ahLst/>
            <a:cxnLst/>
            <a:rect l="l" t="t" r="r" b="b"/>
            <a:pathLst>
              <a:path w="1724025" h="1143000">
                <a:moveTo>
                  <a:pt x="352305" y="0"/>
                </a:moveTo>
                <a:lnTo>
                  <a:pt x="1371720" y="0"/>
                </a:lnTo>
                <a:lnTo>
                  <a:pt x="1419526" y="3222"/>
                </a:lnTo>
                <a:lnTo>
                  <a:pt x="1465377" y="12609"/>
                </a:lnTo>
                <a:lnTo>
                  <a:pt x="1508854" y="27739"/>
                </a:lnTo>
                <a:lnTo>
                  <a:pt x="1549536" y="48193"/>
                </a:lnTo>
                <a:lnTo>
                  <a:pt x="1587004" y="73550"/>
                </a:lnTo>
                <a:lnTo>
                  <a:pt x="1620838" y="103389"/>
                </a:lnTo>
                <a:lnTo>
                  <a:pt x="1650618" y="137289"/>
                </a:lnTo>
                <a:lnTo>
                  <a:pt x="1675926" y="174831"/>
                </a:lnTo>
                <a:lnTo>
                  <a:pt x="1696340" y="215592"/>
                </a:lnTo>
                <a:lnTo>
                  <a:pt x="1711441" y="259154"/>
                </a:lnTo>
                <a:lnTo>
                  <a:pt x="1720808" y="305091"/>
                </a:lnTo>
              </a:path>
              <a:path w="1724025" h="1143000">
                <a:moveTo>
                  <a:pt x="1724024" y="789974"/>
                </a:moveTo>
                <a:lnTo>
                  <a:pt x="1720809" y="837861"/>
                </a:lnTo>
                <a:lnTo>
                  <a:pt x="1711441" y="883801"/>
                </a:lnTo>
                <a:lnTo>
                  <a:pt x="1696340" y="927362"/>
                </a:lnTo>
                <a:lnTo>
                  <a:pt x="1675926" y="968124"/>
                </a:lnTo>
                <a:lnTo>
                  <a:pt x="1650618" y="1005665"/>
                </a:lnTo>
                <a:lnTo>
                  <a:pt x="1620838" y="1039565"/>
                </a:lnTo>
                <a:lnTo>
                  <a:pt x="1587004" y="1069403"/>
                </a:lnTo>
                <a:lnTo>
                  <a:pt x="1549536" y="1094760"/>
                </a:lnTo>
                <a:lnTo>
                  <a:pt x="1508854" y="1115214"/>
                </a:lnTo>
                <a:lnTo>
                  <a:pt x="1465377" y="1130344"/>
                </a:lnTo>
                <a:lnTo>
                  <a:pt x="1419526" y="1139731"/>
                </a:lnTo>
                <a:lnTo>
                  <a:pt x="1371720" y="1142954"/>
                </a:lnTo>
                <a:lnTo>
                  <a:pt x="352305" y="1142954"/>
                </a:lnTo>
                <a:lnTo>
                  <a:pt x="304499" y="1139731"/>
                </a:lnTo>
                <a:lnTo>
                  <a:pt x="258648" y="1130344"/>
                </a:lnTo>
                <a:lnTo>
                  <a:pt x="215171" y="1115214"/>
                </a:lnTo>
                <a:lnTo>
                  <a:pt x="174489" y="1094760"/>
                </a:lnTo>
                <a:lnTo>
                  <a:pt x="137021" y="1069403"/>
                </a:lnTo>
                <a:lnTo>
                  <a:pt x="103187" y="1039565"/>
                </a:lnTo>
                <a:lnTo>
                  <a:pt x="73407" y="1005665"/>
                </a:lnTo>
                <a:lnTo>
                  <a:pt x="48099" y="968124"/>
                </a:lnTo>
                <a:lnTo>
                  <a:pt x="27685" y="927362"/>
                </a:lnTo>
                <a:lnTo>
                  <a:pt x="12584" y="883801"/>
                </a:lnTo>
                <a:lnTo>
                  <a:pt x="3216" y="837861"/>
                </a:lnTo>
                <a:lnTo>
                  <a:pt x="0" y="789962"/>
                </a:lnTo>
                <a:lnTo>
                  <a:pt x="0" y="352994"/>
                </a:lnTo>
                <a:lnTo>
                  <a:pt x="3216" y="305094"/>
                </a:lnTo>
                <a:lnTo>
                  <a:pt x="12584" y="259154"/>
                </a:lnTo>
                <a:lnTo>
                  <a:pt x="27685" y="215592"/>
                </a:lnTo>
                <a:lnTo>
                  <a:pt x="48099" y="174831"/>
                </a:lnTo>
                <a:lnTo>
                  <a:pt x="73407" y="137289"/>
                </a:lnTo>
                <a:lnTo>
                  <a:pt x="103187" y="103389"/>
                </a:lnTo>
                <a:lnTo>
                  <a:pt x="137021" y="73550"/>
                </a:lnTo>
                <a:lnTo>
                  <a:pt x="174489" y="48193"/>
                </a:lnTo>
                <a:lnTo>
                  <a:pt x="215171" y="27739"/>
                </a:lnTo>
                <a:lnTo>
                  <a:pt x="258648" y="12609"/>
                </a:lnTo>
                <a:lnTo>
                  <a:pt x="304499" y="3222"/>
                </a:lnTo>
                <a:lnTo>
                  <a:pt x="352305" y="0"/>
                </a:lnTo>
              </a:path>
            </a:pathLst>
          </a:custGeom>
          <a:ln w="114382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87885" y="7849544"/>
            <a:ext cx="1372235" cy="353060"/>
          </a:xfrm>
          <a:custGeom>
            <a:avLst/>
            <a:gdLst/>
            <a:ahLst/>
            <a:cxnLst/>
            <a:rect l="l" t="t" r="r" b="b"/>
            <a:pathLst>
              <a:path w="1372234" h="353059">
                <a:moveTo>
                  <a:pt x="0" y="0"/>
                </a:moveTo>
                <a:lnTo>
                  <a:pt x="1019406" y="0"/>
                </a:lnTo>
                <a:lnTo>
                  <a:pt x="1067212" y="3222"/>
                </a:lnTo>
                <a:lnTo>
                  <a:pt x="1113063" y="12609"/>
                </a:lnTo>
                <a:lnTo>
                  <a:pt x="1156539" y="27739"/>
                </a:lnTo>
                <a:lnTo>
                  <a:pt x="1197221" y="48193"/>
                </a:lnTo>
                <a:lnTo>
                  <a:pt x="1234689" y="73550"/>
                </a:lnTo>
                <a:lnTo>
                  <a:pt x="1268523" y="103389"/>
                </a:lnTo>
                <a:lnTo>
                  <a:pt x="1298304" y="137289"/>
                </a:lnTo>
                <a:lnTo>
                  <a:pt x="1323611" y="174831"/>
                </a:lnTo>
                <a:lnTo>
                  <a:pt x="1344025" y="215592"/>
                </a:lnTo>
                <a:lnTo>
                  <a:pt x="1359126" y="259154"/>
                </a:lnTo>
                <a:lnTo>
                  <a:pt x="1368495" y="305094"/>
                </a:lnTo>
                <a:lnTo>
                  <a:pt x="1371710" y="352985"/>
                </a:lnTo>
              </a:path>
            </a:pathLst>
          </a:custGeom>
          <a:ln w="114479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35570" y="8639510"/>
            <a:ext cx="1724025" cy="353060"/>
          </a:xfrm>
          <a:custGeom>
            <a:avLst/>
            <a:gdLst/>
            <a:ahLst/>
            <a:cxnLst/>
            <a:rect l="l" t="t" r="r" b="b"/>
            <a:pathLst>
              <a:path w="1724025" h="353059">
                <a:moveTo>
                  <a:pt x="1724024" y="5"/>
                </a:moveTo>
                <a:lnTo>
                  <a:pt x="1720809" y="47895"/>
                </a:lnTo>
                <a:lnTo>
                  <a:pt x="1711440" y="93835"/>
                </a:lnTo>
                <a:lnTo>
                  <a:pt x="1696339" y="137396"/>
                </a:lnTo>
                <a:lnTo>
                  <a:pt x="1675925" y="178158"/>
                </a:lnTo>
                <a:lnTo>
                  <a:pt x="1650618" y="215699"/>
                </a:lnTo>
                <a:lnTo>
                  <a:pt x="1620838" y="249599"/>
                </a:lnTo>
                <a:lnTo>
                  <a:pt x="1587004" y="279437"/>
                </a:lnTo>
                <a:lnTo>
                  <a:pt x="1549536" y="304794"/>
                </a:lnTo>
                <a:lnTo>
                  <a:pt x="1508853" y="325248"/>
                </a:lnTo>
                <a:lnTo>
                  <a:pt x="1465377" y="340378"/>
                </a:lnTo>
                <a:lnTo>
                  <a:pt x="1419526" y="349765"/>
                </a:lnTo>
                <a:lnTo>
                  <a:pt x="1371720" y="352987"/>
                </a:lnTo>
                <a:lnTo>
                  <a:pt x="352304" y="352987"/>
                </a:lnTo>
                <a:lnTo>
                  <a:pt x="304499" y="349765"/>
                </a:lnTo>
                <a:lnTo>
                  <a:pt x="258648" y="340378"/>
                </a:lnTo>
                <a:lnTo>
                  <a:pt x="215171" y="325248"/>
                </a:lnTo>
                <a:lnTo>
                  <a:pt x="174489" y="304794"/>
                </a:lnTo>
                <a:lnTo>
                  <a:pt x="137021" y="279437"/>
                </a:lnTo>
                <a:lnTo>
                  <a:pt x="103187" y="249599"/>
                </a:lnTo>
                <a:lnTo>
                  <a:pt x="73406" y="215699"/>
                </a:lnTo>
                <a:lnTo>
                  <a:pt x="48099" y="178158"/>
                </a:lnTo>
                <a:lnTo>
                  <a:pt x="27685" y="137396"/>
                </a:lnTo>
                <a:lnTo>
                  <a:pt x="12584" y="93835"/>
                </a:lnTo>
                <a:lnTo>
                  <a:pt x="3215" y="47895"/>
                </a:lnTo>
                <a:lnTo>
                  <a:pt x="0" y="0"/>
                </a:lnTo>
              </a:path>
            </a:pathLst>
          </a:custGeom>
          <a:ln w="114484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35570" y="7983841"/>
            <a:ext cx="76200" cy="219075"/>
          </a:xfrm>
          <a:custGeom>
            <a:avLst/>
            <a:gdLst/>
            <a:ahLst/>
            <a:cxnLst/>
            <a:rect l="l" t="t" r="r" b="b"/>
            <a:pathLst>
              <a:path w="76200" h="219075">
                <a:moveTo>
                  <a:pt x="0" y="218694"/>
                </a:moveTo>
                <a:lnTo>
                  <a:pt x="3215" y="170798"/>
                </a:lnTo>
                <a:lnTo>
                  <a:pt x="12584" y="124857"/>
                </a:lnTo>
                <a:lnTo>
                  <a:pt x="27685" y="81296"/>
                </a:lnTo>
                <a:lnTo>
                  <a:pt x="48099" y="40534"/>
                </a:lnTo>
                <a:lnTo>
                  <a:pt x="65209" y="15153"/>
                </a:lnTo>
              </a:path>
              <a:path w="76200" h="219075">
                <a:moveTo>
                  <a:pt x="73408" y="2991"/>
                </a:moveTo>
                <a:lnTo>
                  <a:pt x="76036" y="0"/>
                </a:lnTo>
              </a:path>
            </a:pathLst>
          </a:custGeom>
          <a:ln w="114382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10809" y="7854756"/>
            <a:ext cx="1372235" cy="353060"/>
          </a:xfrm>
          <a:custGeom>
            <a:avLst/>
            <a:gdLst/>
            <a:ahLst/>
            <a:cxnLst/>
            <a:rect l="l" t="t" r="r" b="b"/>
            <a:pathLst>
              <a:path w="1372234" h="353059">
                <a:moveTo>
                  <a:pt x="0" y="0"/>
                </a:moveTo>
                <a:lnTo>
                  <a:pt x="1019407" y="0"/>
                </a:lnTo>
                <a:lnTo>
                  <a:pt x="1067213" y="3222"/>
                </a:lnTo>
                <a:lnTo>
                  <a:pt x="1113064" y="12609"/>
                </a:lnTo>
                <a:lnTo>
                  <a:pt x="1156540" y="27739"/>
                </a:lnTo>
                <a:lnTo>
                  <a:pt x="1197222" y="48193"/>
                </a:lnTo>
                <a:lnTo>
                  <a:pt x="1234690" y="73550"/>
                </a:lnTo>
                <a:lnTo>
                  <a:pt x="1268524" y="103389"/>
                </a:lnTo>
                <a:lnTo>
                  <a:pt x="1298305" y="137289"/>
                </a:lnTo>
                <a:lnTo>
                  <a:pt x="1323612" y="174831"/>
                </a:lnTo>
                <a:lnTo>
                  <a:pt x="1344026" y="215592"/>
                </a:lnTo>
                <a:lnTo>
                  <a:pt x="1359127" y="259154"/>
                </a:lnTo>
                <a:lnTo>
                  <a:pt x="1368496" y="305094"/>
                </a:lnTo>
                <a:lnTo>
                  <a:pt x="1371711" y="352985"/>
                </a:lnTo>
              </a:path>
            </a:pathLst>
          </a:custGeom>
          <a:ln w="114479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8496" y="8644723"/>
            <a:ext cx="1724025" cy="353060"/>
          </a:xfrm>
          <a:custGeom>
            <a:avLst/>
            <a:gdLst/>
            <a:ahLst/>
            <a:cxnLst/>
            <a:rect l="l" t="t" r="r" b="b"/>
            <a:pathLst>
              <a:path w="1724025" h="353059">
                <a:moveTo>
                  <a:pt x="1724024" y="4"/>
                </a:moveTo>
                <a:lnTo>
                  <a:pt x="1720809" y="47895"/>
                </a:lnTo>
                <a:lnTo>
                  <a:pt x="1711440" y="93835"/>
                </a:lnTo>
                <a:lnTo>
                  <a:pt x="1696339" y="137396"/>
                </a:lnTo>
                <a:lnTo>
                  <a:pt x="1675925" y="178157"/>
                </a:lnTo>
                <a:lnTo>
                  <a:pt x="1650618" y="215698"/>
                </a:lnTo>
                <a:lnTo>
                  <a:pt x="1620838" y="249598"/>
                </a:lnTo>
                <a:lnTo>
                  <a:pt x="1587004" y="279437"/>
                </a:lnTo>
                <a:lnTo>
                  <a:pt x="1549536" y="304793"/>
                </a:lnTo>
                <a:lnTo>
                  <a:pt x="1508853" y="325247"/>
                </a:lnTo>
                <a:lnTo>
                  <a:pt x="1465377" y="340378"/>
                </a:lnTo>
                <a:lnTo>
                  <a:pt x="1419526" y="349765"/>
                </a:lnTo>
                <a:lnTo>
                  <a:pt x="1371720" y="352987"/>
                </a:lnTo>
                <a:lnTo>
                  <a:pt x="352304" y="352987"/>
                </a:lnTo>
                <a:lnTo>
                  <a:pt x="304499" y="349765"/>
                </a:lnTo>
                <a:lnTo>
                  <a:pt x="258648" y="340378"/>
                </a:lnTo>
                <a:lnTo>
                  <a:pt x="215171" y="325247"/>
                </a:lnTo>
                <a:lnTo>
                  <a:pt x="174489" y="304793"/>
                </a:lnTo>
                <a:lnTo>
                  <a:pt x="137021" y="279437"/>
                </a:lnTo>
                <a:lnTo>
                  <a:pt x="103187" y="249598"/>
                </a:lnTo>
                <a:lnTo>
                  <a:pt x="73406" y="215698"/>
                </a:lnTo>
                <a:lnTo>
                  <a:pt x="48099" y="178157"/>
                </a:lnTo>
                <a:lnTo>
                  <a:pt x="27685" y="137396"/>
                </a:lnTo>
                <a:lnTo>
                  <a:pt x="12584" y="93835"/>
                </a:lnTo>
                <a:lnTo>
                  <a:pt x="3215" y="47895"/>
                </a:lnTo>
                <a:lnTo>
                  <a:pt x="0" y="0"/>
                </a:lnTo>
              </a:path>
            </a:pathLst>
          </a:custGeom>
          <a:ln w="114484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08296" y="8237128"/>
            <a:ext cx="1581149" cy="380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4353" y="7926720"/>
            <a:ext cx="1000124" cy="10001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42928" y="8190790"/>
            <a:ext cx="1559969" cy="4605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4690753" y="415925"/>
            <a:ext cx="79990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>
                <a:solidFill>
                  <a:srgbClr val="D1405C"/>
                </a:solidFill>
              </a:rPr>
              <a:t>NOTRE</a:t>
            </a:r>
            <a:r>
              <a:rPr spc="-325" dirty="0">
                <a:solidFill>
                  <a:srgbClr val="D1405C"/>
                </a:solidFill>
              </a:rPr>
              <a:t> </a:t>
            </a:r>
            <a:r>
              <a:rPr spc="-155" dirty="0">
                <a:solidFill>
                  <a:srgbClr val="D1405C"/>
                </a:solidFill>
              </a:rPr>
              <a:t>STRUCTURE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083260" y="3254369"/>
            <a:ext cx="5734685" cy="6794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950" b="1" spc="-70" dirty="0">
                <a:solidFill>
                  <a:srgbClr val="FFFFFF"/>
                </a:solidFill>
                <a:latin typeface="Verdana"/>
                <a:cs typeface="Verdana"/>
              </a:rPr>
              <a:t>Association </a:t>
            </a:r>
            <a:r>
              <a:rPr sz="1950" b="1" spc="-75" dirty="0">
                <a:solidFill>
                  <a:srgbClr val="FFFFFF"/>
                </a:solidFill>
                <a:latin typeface="Verdana"/>
                <a:cs typeface="Verdana"/>
              </a:rPr>
              <a:t>loi </a:t>
            </a:r>
            <a:r>
              <a:rPr sz="1950" b="1" spc="-365" dirty="0">
                <a:solidFill>
                  <a:srgbClr val="FFFFFF"/>
                </a:solidFill>
                <a:latin typeface="Verdana"/>
                <a:cs typeface="Verdana"/>
              </a:rPr>
              <a:t>1901</a:t>
            </a:r>
            <a:r>
              <a:rPr sz="195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b="1" spc="-50" dirty="0">
                <a:solidFill>
                  <a:srgbClr val="FFFFFF"/>
                </a:solidFill>
                <a:latin typeface="Verdana"/>
                <a:cs typeface="Verdana"/>
              </a:rPr>
              <a:t>Frenc</a:t>
            </a:r>
            <a:endParaRPr sz="19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sz="1750" spc="20" dirty="0">
                <a:solidFill>
                  <a:srgbClr val="FFFFFF"/>
                </a:solidFill>
                <a:latin typeface="Verdana"/>
                <a:cs typeface="Verdana"/>
              </a:rPr>
              <a:t>Créée</a:t>
            </a: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6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40" dirty="0">
                <a:solidFill>
                  <a:srgbClr val="FFFFFF"/>
                </a:solidFill>
                <a:latin typeface="Verdana"/>
                <a:cs typeface="Verdana"/>
              </a:rPr>
              <a:t>2016 </a:t>
            </a:r>
            <a:r>
              <a:rPr sz="1750" spc="30" dirty="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25" dirty="0">
                <a:solidFill>
                  <a:srgbClr val="FFFFFF"/>
                </a:solidFill>
                <a:latin typeface="Verdana"/>
                <a:cs typeface="Verdana"/>
              </a:rPr>
              <a:t>Capitale</a:t>
            </a:r>
            <a:r>
              <a:rPr sz="17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60" dirty="0">
                <a:solidFill>
                  <a:srgbClr val="FFFFFF"/>
                </a:solidFill>
                <a:latin typeface="Verdana"/>
                <a:cs typeface="Verdana"/>
              </a:rPr>
              <a:t>French</a:t>
            </a: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35" dirty="0">
                <a:solidFill>
                  <a:srgbClr val="FFFFFF"/>
                </a:solidFill>
                <a:latin typeface="Verdana"/>
                <a:cs typeface="Verdana"/>
              </a:rPr>
              <a:t>Tech</a:t>
            </a:r>
            <a:r>
              <a:rPr sz="17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45" dirty="0">
                <a:solidFill>
                  <a:srgbClr val="FFFFFF"/>
                </a:solidFill>
                <a:latin typeface="Verdana"/>
                <a:cs typeface="Verdana"/>
              </a:rPr>
              <a:t>depuis</a:t>
            </a: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40" dirty="0">
                <a:solidFill>
                  <a:srgbClr val="FFFFFF"/>
                </a:solidFill>
                <a:latin typeface="Verdana"/>
                <a:cs typeface="Verdana"/>
              </a:rPr>
              <a:t>2019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398459" y="7653314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133"/>
                </a:lnTo>
              </a:path>
            </a:pathLst>
          </a:custGeom>
          <a:ln w="36806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98524" y="7653314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133"/>
                </a:lnTo>
              </a:path>
            </a:pathLst>
          </a:custGeom>
          <a:ln w="36806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47145" y="7653314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133"/>
                </a:lnTo>
              </a:path>
            </a:pathLst>
          </a:custGeom>
          <a:ln w="36806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20891" y="7653314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133"/>
                </a:lnTo>
              </a:path>
            </a:pathLst>
          </a:custGeom>
          <a:ln w="36806">
            <a:solidFill>
              <a:srgbClr val="D14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9968545" y="1590717"/>
            <a:ext cx="7982584" cy="8391525"/>
            <a:chOff x="9968545" y="1590717"/>
            <a:chExt cx="7982584" cy="8391525"/>
          </a:xfrm>
        </p:grpSpPr>
        <p:sp>
          <p:nvSpPr>
            <p:cNvPr id="60" name="object 60"/>
            <p:cNvSpPr/>
            <p:nvPr/>
          </p:nvSpPr>
          <p:spPr>
            <a:xfrm>
              <a:off x="9968545" y="1590717"/>
              <a:ext cx="7982584" cy="8391525"/>
            </a:xfrm>
            <a:custGeom>
              <a:avLst/>
              <a:gdLst/>
              <a:ahLst/>
              <a:cxnLst/>
              <a:rect l="l" t="t" r="r" b="b"/>
              <a:pathLst>
                <a:path w="7982584" h="8391525">
                  <a:moveTo>
                    <a:pt x="7600777" y="8391469"/>
                  </a:moveTo>
                  <a:lnTo>
                    <a:pt x="381188" y="8391469"/>
                  </a:lnTo>
                  <a:lnTo>
                    <a:pt x="331083" y="8388163"/>
                  </a:lnTo>
                  <a:lnTo>
                    <a:pt x="282260" y="8378412"/>
                  </a:lnTo>
                  <a:lnTo>
                    <a:pt x="235313" y="8362461"/>
                  </a:lnTo>
                  <a:lnTo>
                    <a:pt x="190833" y="8340558"/>
                  </a:lnTo>
                  <a:lnTo>
                    <a:pt x="149414" y="8312951"/>
                  </a:lnTo>
                  <a:lnTo>
                    <a:pt x="111647" y="8279885"/>
                  </a:lnTo>
                  <a:lnTo>
                    <a:pt x="78555" y="8242151"/>
                  </a:lnTo>
                  <a:lnTo>
                    <a:pt x="50929" y="8200767"/>
                  </a:lnTo>
                  <a:lnTo>
                    <a:pt x="29016" y="8156325"/>
                  </a:lnTo>
                  <a:lnTo>
                    <a:pt x="13059" y="8109414"/>
                  </a:lnTo>
                  <a:lnTo>
                    <a:pt x="3305" y="8060627"/>
                  </a:lnTo>
                  <a:lnTo>
                    <a:pt x="0" y="8010553"/>
                  </a:lnTo>
                  <a:lnTo>
                    <a:pt x="0" y="380901"/>
                  </a:lnTo>
                  <a:lnTo>
                    <a:pt x="3305" y="330834"/>
                  </a:lnTo>
                  <a:lnTo>
                    <a:pt x="13059" y="282048"/>
                  </a:lnTo>
                  <a:lnTo>
                    <a:pt x="29016" y="235136"/>
                  </a:lnTo>
                  <a:lnTo>
                    <a:pt x="50929" y="190690"/>
                  </a:lnTo>
                  <a:lnTo>
                    <a:pt x="78555" y="149302"/>
                  </a:lnTo>
                  <a:lnTo>
                    <a:pt x="111647" y="111563"/>
                  </a:lnTo>
                  <a:lnTo>
                    <a:pt x="149414" y="78496"/>
                  </a:lnTo>
                  <a:lnTo>
                    <a:pt x="190833" y="50891"/>
                  </a:lnTo>
                  <a:lnTo>
                    <a:pt x="235313" y="28994"/>
                  </a:lnTo>
                  <a:lnTo>
                    <a:pt x="282260" y="13049"/>
                  </a:lnTo>
                  <a:lnTo>
                    <a:pt x="331083" y="3303"/>
                  </a:lnTo>
                  <a:lnTo>
                    <a:pt x="381188" y="0"/>
                  </a:lnTo>
                  <a:lnTo>
                    <a:pt x="7600777" y="0"/>
                  </a:lnTo>
                  <a:lnTo>
                    <a:pt x="7650889" y="3303"/>
                  </a:lnTo>
                  <a:lnTo>
                    <a:pt x="7699713" y="13049"/>
                  </a:lnTo>
                  <a:lnTo>
                    <a:pt x="7746658" y="28994"/>
                  </a:lnTo>
                  <a:lnTo>
                    <a:pt x="7791134" y="50891"/>
                  </a:lnTo>
                  <a:lnTo>
                    <a:pt x="7832549" y="78496"/>
                  </a:lnTo>
                  <a:lnTo>
                    <a:pt x="7870312" y="111563"/>
                  </a:lnTo>
                  <a:lnTo>
                    <a:pt x="7903402" y="149302"/>
                  </a:lnTo>
                  <a:lnTo>
                    <a:pt x="7931031" y="190690"/>
                  </a:lnTo>
                  <a:lnTo>
                    <a:pt x="7952950" y="235136"/>
                  </a:lnTo>
                  <a:lnTo>
                    <a:pt x="7968912" y="282048"/>
                  </a:lnTo>
                  <a:lnTo>
                    <a:pt x="7978671" y="330834"/>
                  </a:lnTo>
                  <a:lnTo>
                    <a:pt x="7981979" y="380901"/>
                  </a:lnTo>
                  <a:lnTo>
                    <a:pt x="7981979" y="8010553"/>
                  </a:lnTo>
                  <a:lnTo>
                    <a:pt x="7978671" y="8060627"/>
                  </a:lnTo>
                  <a:lnTo>
                    <a:pt x="7968912" y="8109414"/>
                  </a:lnTo>
                  <a:lnTo>
                    <a:pt x="7952950" y="8156325"/>
                  </a:lnTo>
                  <a:lnTo>
                    <a:pt x="7931031" y="8200767"/>
                  </a:lnTo>
                  <a:lnTo>
                    <a:pt x="7903402" y="8242151"/>
                  </a:lnTo>
                  <a:lnTo>
                    <a:pt x="7870312" y="8279885"/>
                  </a:lnTo>
                  <a:lnTo>
                    <a:pt x="7832549" y="8312951"/>
                  </a:lnTo>
                  <a:lnTo>
                    <a:pt x="7791134" y="8340558"/>
                  </a:lnTo>
                  <a:lnTo>
                    <a:pt x="7746658" y="8362461"/>
                  </a:lnTo>
                  <a:lnTo>
                    <a:pt x="7699713" y="8378412"/>
                  </a:lnTo>
                  <a:lnTo>
                    <a:pt x="7650889" y="8388163"/>
                  </a:lnTo>
                  <a:lnTo>
                    <a:pt x="7600777" y="8391469"/>
                  </a:lnTo>
                  <a:close/>
                </a:path>
              </a:pathLst>
            </a:custGeom>
            <a:solidFill>
              <a:srgbClr val="26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453573" y="5519994"/>
              <a:ext cx="85725" cy="857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453573" y="6605844"/>
              <a:ext cx="85725" cy="857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453573" y="7691694"/>
              <a:ext cx="85725" cy="857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453573" y="8777544"/>
              <a:ext cx="85725" cy="857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0675873" y="9360538"/>
            <a:ext cx="405828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technologies </a:t>
            </a:r>
            <a:r>
              <a:rPr sz="2050" b="1" spc="-5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50" b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14" dirty="0">
                <a:solidFill>
                  <a:srgbClr val="FFFFFF"/>
                </a:solidFill>
                <a:latin typeface="Verdana"/>
                <a:cs typeface="Verdana"/>
              </a:rPr>
              <a:t>l'information.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231323" y="2073456"/>
            <a:ext cx="7430134" cy="7264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465">
              <a:lnSpc>
                <a:spcPct val="115900"/>
              </a:lnSpc>
              <a:spcBef>
                <a:spcPts val="95"/>
              </a:spcBef>
            </a:pPr>
            <a:r>
              <a:rPr sz="2050" b="1" spc="-50" dirty="0">
                <a:solidFill>
                  <a:srgbClr val="FFFFFF"/>
                </a:solidFill>
                <a:latin typeface="Verdana"/>
                <a:cs typeface="Verdana"/>
              </a:rPr>
              <a:t>À </a:t>
            </a:r>
            <a:r>
              <a:rPr sz="2050" b="1" spc="-130" dirty="0">
                <a:solidFill>
                  <a:srgbClr val="FFFFFF"/>
                </a:solidFill>
                <a:latin typeface="Verdana"/>
                <a:cs typeface="Verdana"/>
              </a:rPr>
              <a:t>travers </a:t>
            </a:r>
            <a:r>
              <a:rPr sz="2050" b="1" spc="-114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labellisation </a:t>
            </a:r>
            <a:r>
              <a:rPr sz="2050" b="1" spc="-640" dirty="0">
                <a:solidFill>
                  <a:srgbClr val="FFFFFF"/>
                </a:solidFill>
                <a:latin typeface="Verdana"/>
                <a:cs typeface="Verdana"/>
              </a:rPr>
              <a:t>«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Capitale </a:t>
            </a:r>
            <a:r>
              <a:rPr sz="2050" b="1" spc="-65" dirty="0">
                <a:solidFill>
                  <a:srgbClr val="FFFFFF"/>
                </a:solidFill>
                <a:latin typeface="Verdana"/>
                <a:cs typeface="Verdana"/>
              </a:rPr>
              <a:t>French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Tech </a:t>
            </a:r>
            <a:r>
              <a:rPr sz="2050" b="1" spc="-445" dirty="0">
                <a:solidFill>
                  <a:srgbClr val="FFFFFF"/>
                </a:solidFill>
                <a:latin typeface="Verdana"/>
                <a:cs typeface="Verdana"/>
              </a:rPr>
              <a:t>», 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l’écosystème </a:t>
            </a:r>
            <a:r>
              <a:rPr sz="2050" b="1" spc="-65" dirty="0">
                <a:solidFill>
                  <a:srgbClr val="FFFFFF"/>
                </a:solidFill>
                <a:latin typeface="Verdana"/>
                <a:cs typeface="Verdana"/>
              </a:rPr>
              <a:t>French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Tech </a:t>
            </a:r>
            <a:r>
              <a:rPr sz="2050" b="1" spc="-60" dirty="0">
                <a:solidFill>
                  <a:srgbClr val="FFFFFF"/>
                </a:solidFill>
                <a:latin typeface="Verdana"/>
                <a:cs typeface="Verdana"/>
              </a:rPr>
              <a:t>Côte </a:t>
            </a:r>
            <a:r>
              <a:rPr sz="2050" b="1" spc="-110" dirty="0">
                <a:solidFill>
                  <a:srgbClr val="FFFFFF"/>
                </a:solidFill>
                <a:latin typeface="Verdana"/>
                <a:cs typeface="Verdana"/>
              </a:rPr>
              <a:t>d'Azur </a:t>
            </a:r>
            <a:r>
              <a:rPr sz="2050" b="1" spc="-65" dirty="0">
                <a:solidFill>
                  <a:srgbClr val="FFFFFF"/>
                </a:solidFill>
                <a:latin typeface="Verdana"/>
                <a:cs typeface="Verdana"/>
              </a:rPr>
              <a:t>entend  </a:t>
            </a: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optimiser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son </a:t>
            </a: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soutien </a:t>
            </a:r>
            <a:r>
              <a:rPr sz="2050" b="1" spc="-95" dirty="0">
                <a:solidFill>
                  <a:srgbClr val="FFFFFF"/>
                </a:solidFill>
                <a:latin typeface="Verdana"/>
                <a:cs typeface="Verdana"/>
              </a:rPr>
              <a:t>au </a:t>
            </a:r>
            <a:r>
              <a:rPr sz="2050" b="1" spc="-70" dirty="0">
                <a:solidFill>
                  <a:srgbClr val="FFFFFF"/>
                </a:solidFill>
                <a:latin typeface="Verdana"/>
                <a:cs typeface="Verdana"/>
              </a:rPr>
              <a:t>développement </a:t>
            </a: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des </a:t>
            </a:r>
            <a:r>
              <a:rPr sz="2050" b="1" spc="-125" dirty="0">
                <a:solidFill>
                  <a:srgbClr val="FFFFFF"/>
                </a:solidFill>
                <a:latin typeface="Verdana"/>
                <a:cs typeface="Verdana"/>
              </a:rPr>
              <a:t>start-up,  </a:t>
            </a:r>
            <a:r>
              <a:rPr sz="2050" b="1" spc="-85" dirty="0">
                <a:solidFill>
                  <a:srgbClr val="FFFFFF"/>
                </a:solidFill>
                <a:latin typeface="Verdana"/>
                <a:cs typeface="Verdana"/>
              </a:rPr>
              <a:t>pour </a:t>
            </a:r>
            <a:r>
              <a:rPr sz="2050" b="1" spc="-7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2050" b="1" spc="-120" dirty="0">
                <a:solidFill>
                  <a:srgbClr val="FFFFFF"/>
                </a:solidFill>
                <a:latin typeface="Verdana"/>
                <a:cs typeface="Verdana"/>
              </a:rPr>
              <a:t>faire </a:t>
            </a: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des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scale-up </a:t>
            </a:r>
            <a:r>
              <a:rPr sz="2050" b="1" spc="-95" dirty="0">
                <a:solidFill>
                  <a:srgbClr val="FFFFFF"/>
                </a:solidFill>
                <a:latin typeface="Verdana"/>
                <a:cs typeface="Verdana"/>
              </a:rPr>
              <a:t>représentant </a:t>
            </a:r>
            <a:r>
              <a:rPr sz="2050" b="1" spc="-114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050" b="1" spc="-65" dirty="0">
                <a:solidFill>
                  <a:srgbClr val="FFFFFF"/>
                </a:solidFill>
                <a:latin typeface="Verdana"/>
                <a:cs typeface="Verdana"/>
              </a:rPr>
              <a:t>French</a:t>
            </a:r>
            <a:r>
              <a:rPr sz="2050" b="1" spc="-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Tech  </a:t>
            </a:r>
            <a:r>
              <a:rPr sz="2050" b="1" spc="-120" dirty="0">
                <a:solidFill>
                  <a:srgbClr val="FFFFFF"/>
                </a:solidFill>
                <a:latin typeface="Verdana"/>
                <a:cs typeface="Verdana"/>
              </a:rPr>
              <a:t>à</a:t>
            </a:r>
            <a:r>
              <a:rPr sz="205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14" dirty="0">
                <a:solidFill>
                  <a:srgbClr val="FFFFFF"/>
                </a:solidFill>
                <a:latin typeface="Verdana"/>
                <a:cs typeface="Verdana"/>
              </a:rPr>
              <a:t>l'international.</a:t>
            </a:r>
            <a:endParaRPr sz="2050">
              <a:latin typeface="Verdana"/>
              <a:cs typeface="Verdana"/>
            </a:endParaRPr>
          </a:p>
          <a:p>
            <a:pPr marL="12700" marR="158750">
              <a:lnSpc>
                <a:spcPts val="2850"/>
              </a:lnSpc>
              <a:spcBef>
                <a:spcPts val="160"/>
              </a:spcBef>
            </a:pPr>
            <a:r>
              <a:rPr sz="2050" b="1" spc="-40" dirty="0">
                <a:solidFill>
                  <a:srgbClr val="FFFFFF"/>
                </a:solidFill>
                <a:latin typeface="Verdana"/>
                <a:cs typeface="Verdana"/>
              </a:rPr>
              <a:t>Ce </a:t>
            </a:r>
            <a:r>
              <a:rPr sz="2050" b="1" spc="-70" dirty="0">
                <a:solidFill>
                  <a:srgbClr val="FFFFFF"/>
                </a:solidFill>
                <a:latin typeface="Verdana"/>
                <a:cs typeface="Verdana"/>
              </a:rPr>
              <a:t>mouvement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collectif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représente </a:t>
            </a:r>
            <a:r>
              <a:rPr sz="2050" b="1" spc="-114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050" b="1" spc="-75" dirty="0">
                <a:solidFill>
                  <a:srgbClr val="FFFFFF"/>
                </a:solidFill>
                <a:latin typeface="Verdana"/>
                <a:cs typeface="Verdana"/>
              </a:rPr>
              <a:t>cohérence</a:t>
            </a:r>
            <a:r>
              <a:rPr sz="2050" b="1" spc="-3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95" dirty="0">
                <a:solidFill>
                  <a:srgbClr val="FFFFFF"/>
                </a:solidFill>
                <a:latin typeface="Verdana"/>
                <a:cs typeface="Verdana"/>
              </a:rPr>
              <a:t>d'un  </a:t>
            </a: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écosystème </a:t>
            </a:r>
            <a:r>
              <a:rPr sz="2050" b="1" spc="-75" dirty="0">
                <a:solidFill>
                  <a:srgbClr val="FFFFFF"/>
                </a:solidFill>
                <a:latin typeface="Verdana"/>
                <a:cs typeface="Verdana"/>
              </a:rPr>
              <a:t>numérique </a:t>
            </a:r>
            <a:r>
              <a:rPr sz="2050" b="1" spc="-105" dirty="0">
                <a:solidFill>
                  <a:srgbClr val="FFFFFF"/>
                </a:solidFill>
                <a:latin typeface="Verdana"/>
                <a:cs typeface="Verdana"/>
              </a:rPr>
              <a:t>fort </a:t>
            </a:r>
            <a:r>
              <a:rPr sz="2050" b="1" spc="-5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050" b="1" spc="-135" dirty="0">
                <a:solidFill>
                  <a:srgbClr val="FFFFFF"/>
                </a:solidFill>
                <a:latin typeface="Verdana"/>
                <a:cs typeface="Verdana"/>
              </a:rPr>
              <a:t>ses </a:t>
            </a:r>
            <a:r>
              <a:rPr sz="2050" b="1" spc="-95" dirty="0">
                <a:solidFill>
                  <a:srgbClr val="FFFFFF"/>
                </a:solidFill>
                <a:latin typeface="Verdana"/>
                <a:cs typeface="Verdana"/>
              </a:rPr>
              <a:t>atouts </a:t>
            </a:r>
            <a:r>
              <a:rPr sz="2050" b="1" spc="-75" dirty="0">
                <a:solidFill>
                  <a:srgbClr val="FFFFFF"/>
                </a:solidFill>
                <a:latin typeface="Verdana"/>
                <a:cs typeface="Verdana"/>
              </a:rPr>
              <a:t>et  </a:t>
            </a: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complémentarités, </a:t>
            </a:r>
            <a:r>
              <a:rPr sz="2050" b="1" spc="-114" dirty="0">
                <a:solidFill>
                  <a:srgbClr val="FFFFFF"/>
                </a:solidFill>
                <a:latin typeface="Verdana"/>
                <a:cs typeface="Verdana"/>
              </a:rPr>
              <a:t>répartis </a:t>
            </a:r>
            <a:r>
              <a:rPr sz="2050" b="1" spc="-130" dirty="0">
                <a:solidFill>
                  <a:srgbClr val="FFFFFF"/>
                </a:solidFill>
                <a:latin typeface="Verdana"/>
                <a:cs typeface="Verdana"/>
              </a:rPr>
              <a:t>sur </a:t>
            </a:r>
            <a:r>
              <a:rPr sz="2050" b="1" spc="-120" dirty="0">
                <a:solidFill>
                  <a:srgbClr val="FFFFFF"/>
                </a:solidFill>
                <a:latin typeface="Verdana"/>
                <a:cs typeface="Verdana"/>
              </a:rPr>
              <a:t>les </a:t>
            </a:r>
            <a:r>
              <a:rPr sz="2050" b="1" spc="-114" dirty="0">
                <a:solidFill>
                  <a:srgbClr val="FFFFFF"/>
                </a:solidFill>
                <a:latin typeface="Verdana"/>
                <a:cs typeface="Verdana"/>
              </a:rPr>
              <a:t>bassins </a:t>
            </a:r>
            <a:r>
              <a:rPr sz="2050" b="1" spc="-5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050" b="1" spc="-60" dirty="0">
                <a:solidFill>
                  <a:srgbClr val="FFFFFF"/>
                </a:solidFill>
                <a:latin typeface="Verdana"/>
                <a:cs typeface="Verdana"/>
              </a:rPr>
              <a:t>4  </a:t>
            </a:r>
            <a:r>
              <a:rPr sz="2050" b="1" spc="-114" dirty="0">
                <a:solidFill>
                  <a:srgbClr val="FFFFFF"/>
                </a:solidFill>
                <a:latin typeface="Verdana"/>
                <a:cs typeface="Verdana"/>
              </a:rPr>
              <a:t>territoires </a:t>
            </a:r>
            <a:r>
              <a:rPr sz="2050" b="1" spc="-75" dirty="0">
                <a:solidFill>
                  <a:srgbClr val="FFFFFF"/>
                </a:solidFill>
                <a:latin typeface="Verdana"/>
                <a:cs typeface="Verdana"/>
              </a:rPr>
              <a:t>emblématiques</a:t>
            </a:r>
            <a:r>
              <a:rPr sz="2050" b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32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50">
              <a:latin typeface="Verdana"/>
              <a:cs typeface="Verdana"/>
            </a:endParaRPr>
          </a:p>
          <a:p>
            <a:pPr marL="457200" marR="246379">
              <a:lnSpc>
                <a:spcPts val="2850"/>
              </a:lnSpc>
            </a:pPr>
            <a:r>
              <a:rPr sz="2050" b="1" spc="-105" dirty="0">
                <a:solidFill>
                  <a:srgbClr val="FFFFFF"/>
                </a:solidFill>
                <a:latin typeface="Verdana"/>
                <a:cs typeface="Verdana"/>
              </a:rPr>
              <a:t>Cannes, </a:t>
            </a:r>
            <a:r>
              <a:rPr sz="2050" b="1" spc="-114" dirty="0">
                <a:solidFill>
                  <a:srgbClr val="FFFFFF"/>
                </a:solidFill>
                <a:latin typeface="Verdana"/>
                <a:cs typeface="Verdana"/>
              </a:rPr>
              <a:t>ville </a:t>
            </a: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d'exception </a:t>
            </a:r>
            <a:r>
              <a:rPr sz="2050" b="1" spc="-105" dirty="0">
                <a:solidFill>
                  <a:srgbClr val="FFFFFF"/>
                </a:solidFill>
                <a:latin typeface="Verdana"/>
                <a:cs typeface="Verdana"/>
              </a:rPr>
              <a:t>culturelle, </a:t>
            </a:r>
            <a:r>
              <a:rPr sz="2050" b="1" spc="-7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2050" b="1" spc="-75" dirty="0">
                <a:solidFill>
                  <a:srgbClr val="FFFFFF"/>
                </a:solidFill>
                <a:latin typeface="Verdana"/>
                <a:cs typeface="Verdana"/>
              </a:rPr>
              <a:t>pointe </a:t>
            </a:r>
            <a:r>
              <a:rPr sz="2050" b="1" spc="-130" dirty="0">
                <a:solidFill>
                  <a:srgbClr val="FFFFFF"/>
                </a:solidFill>
                <a:latin typeface="Verdana"/>
                <a:cs typeface="Verdana"/>
              </a:rPr>
              <a:t>sur  </a:t>
            </a:r>
            <a:r>
              <a:rPr sz="2050" b="1" spc="-120" dirty="0">
                <a:solidFill>
                  <a:srgbClr val="FFFFFF"/>
                </a:solidFill>
                <a:latin typeface="Verdana"/>
                <a:cs typeface="Verdana"/>
              </a:rPr>
              <a:t>les </a:t>
            </a:r>
            <a:r>
              <a:rPr sz="2050" b="1" spc="-110" dirty="0">
                <a:solidFill>
                  <a:srgbClr val="FFFFFF"/>
                </a:solidFill>
                <a:latin typeface="Verdana"/>
                <a:cs typeface="Verdana"/>
              </a:rPr>
              <a:t>satellites </a:t>
            </a:r>
            <a:r>
              <a:rPr sz="2050" b="1" spc="-75" dirty="0">
                <a:solidFill>
                  <a:srgbClr val="FFFFFF"/>
                </a:solidFill>
                <a:latin typeface="Verdana"/>
                <a:cs typeface="Verdana"/>
              </a:rPr>
              <a:t>et </a:t>
            </a:r>
            <a:r>
              <a:rPr sz="2050" b="1" spc="-105" dirty="0">
                <a:solidFill>
                  <a:srgbClr val="FFFFFF"/>
                </a:solidFill>
                <a:latin typeface="Verdana"/>
                <a:cs typeface="Verdana"/>
              </a:rPr>
              <a:t>ayant </a:t>
            </a:r>
            <a:r>
              <a:rPr sz="2050" b="1" spc="-70" dirty="0">
                <a:solidFill>
                  <a:srgbClr val="FFFFFF"/>
                </a:solidFill>
                <a:latin typeface="Verdana"/>
                <a:cs typeface="Verdana"/>
              </a:rPr>
              <a:t>une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stratégie </a:t>
            </a:r>
            <a:r>
              <a:rPr sz="2050" b="1" spc="-105" dirty="0">
                <a:solidFill>
                  <a:srgbClr val="FFFFFF"/>
                </a:solidFill>
                <a:latin typeface="Verdana"/>
                <a:cs typeface="Verdana"/>
              </a:rPr>
              <a:t>offensive</a:t>
            </a:r>
            <a:r>
              <a:rPr sz="2050" b="1" spc="-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dans  </a:t>
            </a:r>
            <a:r>
              <a:rPr sz="2050" b="1" spc="-120" dirty="0">
                <a:solidFill>
                  <a:srgbClr val="FFFFFF"/>
                </a:solidFill>
                <a:latin typeface="Verdana"/>
                <a:cs typeface="Verdana"/>
              </a:rPr>
              <a:t>les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technologies </a:t>
            </a:r>
            <a:r>
              <a:rPr sz="2050" b="1" spc="-5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l'image</a:t>
            </a:r>
            <a:r>
              <a:rPr sz="2050" b="1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numérique,</a:t>
            </a:r>
            <a:endParaRPr sz="2050">
              <a:latin typeface="Verdana"/>
              <a:cs typeface="Verdana"/>
            </a:endParaRPr>
          </a:p>
          <a:p>
            <a:pPr marL="457200" marR="49530">
              <a:lnSpc>
                <a:spcPts val="2850"/>
              </a:lnSpc>
            </a:pPr>
            <a:r>
              <a:rPr sz="2050" b="1" spc="-145" dirty="0">
                <a:solidFill>
                  <a:srgbClr val="FFFFFF"/>
                </a:solidFill>
                <a:latin typeface="Verdana"/>
                <a:cs typeface="Verdana"/>
              </a:rPr>
              <a:t>Grasse, </a:t>
            </a:r>
            <a:r>
              <a:rPr sz="2050" b="1" spc="-85" dirty="0">
                <a:solidFill>
                  <a:srgbClr val="FFFFFF"/>
                </a:solidFill>
                <a:latin typeface="Verdana"/>
                <a:cs typeface="Verdana"/>
              </a:rPr>
              <a:t>capitale </a:t>
            </a:r>
            <a:r>
              <a:rPr sz="2050" b="1" spc="-75" dirty="0">
                <a:solidFill>
                  <a:srgbClr val="FFFFFF"/>
                </a:solidFill>
                <a:latin typeface="Verdana"/>
                <a:cs typeface="Verdana"/>
              </a:rPr>
              <a:t>mondiale </a:t>
            </a:r>
            <a:r>
              <a:rPr sz="2050" b="1" spc="-45" dirty="0">
                <a:solidFill>
                  <a:srgbClr val="FFFFFF"/>
                </a:solidFill>
                <a:latin typeface="Verdana"/>
                <a:cs typeface="Verdana"/>
              </a:rPr>
              <a:t>du </a:t>
            </a:r>
            <a:r>
              <a:rPr sz="2050" b="1" spc="-105" dirty="0">
                <a:solidFill>
                  <a:srgbClr val="FFFFFF"/>
                </a:solidFill>
                <a:latin typeface="Verdana"/>
                <a:cs typeface="Verdana"/>
              </a:rPr>
              <a:t>parfum, </a:t>
            </a:r>
            <a:r>
              <a:rPr sz="2050" b="1" spc="-65" dirty="0">
                <a:solidFill>
                  <a:srgbClr val="FFFFFF"/>
                </a:solidFill>
                <a:latin typeface="Verdana"/>
                <a:cs typeface="Verdana"/>
              </a:rPr>
              <a:t>qui </a:t>
            </a:r>
            <a:r>
              <a:rPr sz="2050" b="1" spc="-110" dirty="0">
                <a:solidFill>
                  <a:srgbClr val="FFFFFF"/>
                </a:solidFill>
                <a:latin typeface="Verdana"/>
                <a:cs typeface="Verdana"/>
              </a:rPr>
              <a:t>explore</a:t>
            </a:r>
            <a:r>
              <a:rPr sz="2050" b="1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14" dirty="0">
                <a:solidFill>
                  <a:srgbClr val="FFFFFF"/>
                </a:solidFill>
                <a:latin typeface="Verdana"/>
                <a:cs typeface="Verdana"/>
              </a:rPr>
              <a:t>la  </a:t>
            </a:r>
            <a:r>
              <a:rPr sz="2050" b="1" spc="-85" dirty="0">
                <a:solidFill>
                  <a:srgbClr val="FFFFFF"/>
                </a:solidFill>
                <a:latin typeface="Verdana"/>
                <a:cs typeface="Verdana"/>
              </a:rPr>
              <a:t>modélisation </a:t>
            </a:r>
            <a:r>
              <a:rPr sz="2050" b="1" spc="-75" dirty="0">
                <a:solidFill>
                  <a:srgbClr val="FFFFFF"/>
                </a:solidFill>
                <a:latin typeface="Verdana"/>
                <a:cs typeface="Verdana"/>
              </a:rPr>
              <a:t>et </a:t>
            </a:r>
            <a:r>
              <a:rPr sz="2050" b="1" spc="-114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simulation </a:t>
            </a:r>
            <a:r>
              <a:rPr sz="2050" b="1" spc="-75" dirty="0">
                <a:solidFill>
                  <a:srgbClr val="FFFFFF"/>
                </a:solidFill>
                <a:latin typeface="Verdana"/>
                <a:cs typeface="Verdana"/>
              </a:rPr>
              <a:t>biologique et 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chimique,</a:t>
            </a:r>
            <a:endParaRPr sz="2050">
              <a:latin typeface="Verdana"/>
              <a:cs typeface="Verdana"/>
            </a:endParaRPr>
          </a:p>
          <a:p>
            <a:pPr marL="457200" marR="447040">
              <a:lnSpc>
                <a:spcPts val="2850"/>
              </a:lnSpc>
            </a:pPr>
            <a:r>
              <a:rPr sz="2050" b="1" spc="-105" dirty="0">
                <a:solidFill>
                  <a:srgbClr val="FFFFFF"/>
                </a:solidFill>
                <a:latin typeface="Verdana"/>
                <a:cs typeface="Verdana"/>
              </a:rPr>
              <a:t>Nice, </a:t>
            </a:r>
            <a:r>
              <a:rPr sz="2050" b="1" spc="-254" dirty="0">
                <a:solidFill>
                  <a:srgbClr val="FFFFFF"/>
                </a:solidFill>
                <a:latin typeface="Verdana"/>
                <a:cs typeface="Verdana"/>
              </a:rPr>
              <a:t>1ère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métropole </a:t>
            </a:r>
            <a:r>
              <a:rPr sz="2050" b="1" spc="-5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France </a:t>
            </a:r>
            <a:r>
              <a:rPr sz="2050" b="1" spc="-75" dirty="0">
                <a:solidFill>
                  <a:srgbClr val="FFFFFF"/>
                </a:solidFill>
                <a:latin typeface="Verdana"/>
                <a:cs typeface="Verdana"/>
              </a:rPr>
              <a:t>et </a:t>
            </a:r>
            <a:r>
              <a:rPr sz="2050" b="1" spc="-225" dirty="0">
                <a:solidFill>
                  <a:srgbClr val="FFFFFF"/>
                </a:solidFill>
                <a:latin typeface="Verdana"/>
                <a:cs typeface="Verdana"/>
              </a:rPr>
              <a:t>13ème </a:t>
            </a:r>
            <a:r>
              <a:rPr sz="2050" b="1" spc="-640" dirty="0">
                <a:solidFill>
                  <a:srgbClr val="FFFFFF"/>
                </a:solidFill>
                <a:latin typeface="Verdana"/>
                <a:cs typeface="Verdana"/>
              </a:rPr>
              <a:t>« </a:t>
            </a:r>
            <a:r>
              <a:rPr sz="2050" b="1" spc="-105" dirty="0">
                <a:solidFill>
                  <a:srgbClr val="FFFFFF"/>
                </a:solidFill>
                <a:latin typeface="Verdana"/>
                <a:cs typeface="Verdana"/>
              </a:rPr>
              <a:t>smart  </a:t>
            </a:r>
            <a:r>
              <a:rPr sz="2050" b="1" spc="-85" dirty="0">
                <a:solidFill>
                  <a:srgbClr val="FFFFFF"/>
                </a:solidFill>
                <a:latin typeface="Verdana"/>
                <a:cs typeface="Verdana"/>
              </a:rPr>
              <a:t>city </a:t>
            </a:r>
            <a:r>
              <a:rPr sz="2050" b="1" spc="-640" dirty="0">
                <a:solidFill>
                  <a:srgbClr val="FFFFFF"/>
                </a:solidFill>
                <a:latin typeface="Verdana"/>
                <a:cs typeface="Verdana"/>
              </a:rPr>
              <a:t>» </a:t>
            </a:r>
            <a:r>
              <a:rPr sz="2050" b="1" spc="-95" dirty="0">
                <a:solidFill>
                  <a:srgbClr val="FFFFFF"/>
                </a:solidFill>
                <a:latin typeface="Verdana"/>
                <a:cs typeface="Verdana"/>
              </a:rPr>
              <a:t>au </a:t>
            </a:r>
            <a:r>
              <a:rPr sz="2050" b="1" spc="-50" dirty="0">
                <a:solidFill>
                  <a:srgbClr val="FFFFFF"/>
                </a:solidFill>
                <a:latin typeface="Verdana"/>
                <a:cs typeface="Verdana"/>
              </a:rPr>
              <a:t>monde </a:t>
            </a:r>
            <a:r>
              <a:rPr sz="2050" b="1" spc="-95" dirty="0">
                <a:solidFill>
                  <a:srgbClr val="FFFFFF"/>
                </a:solidFill>
                <a:latin typeface="Verdana"/>
                <a:cs typeface="Verdana"/>
              </a:rPr>
              <a:t>au </a:t>
            </a: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classement </a:t>
            </a:r>
            <a:r>
              <a:rPr sz="2050" b="1" spc="-285" dirty="0">
                <a:solidFill>
                  <a:srgbClr val="FFFFFF"/>
                </a:solidFill>
                <a:latin typeface="Verdana"/>
                <a:cs typeface="Verdana"/>
              </a:rPr>
              <a:t>2018 </a:t>
            </a:r>
            <a:r>
              <a:rPr sz="2050" b="1" spc="-5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Juniper  </a:t>
            </a:r>
            <a:r>
              <a:rPr sz="2050" b="1" spc="-114" dirty="0">
                <a:solidFill>
                  <a:srgbClr val="FFFFFF"/>
                </a:solidFill>
                <a:latin typeface="Verdana"/>
                <a:cs typeface="Verdana"/>
              </a:rPr>
              <a:t>Research,</a:t>
            </a:r>
            <a:endParaRPr sz="2050">
              <a:latin typeface="Verdana"/>
              <a:cs typeface="Verdana"/>
            </a:endParaRPr>
          </a:p>
          <a:p>
            <a:pPr marL="457200" marR="5080">
              <a:lnSpc>
                <a:spcPts val="2850"/>
              </a:lnSpc>
            </a:pPr>
            <a:r>
              <a:rPr sz="2050" b="1" spc="-95" dirty="0">
                <a:solidFill>
                  <a:srgbClr val="FFFFFF"/>
                </a:solidFill>
                <a:latin typeface="Verdana"/>
                <a:cs typeface="Verdana"/>
              </a:rPr>
              <a:t>Sophia </a:t>
            </a:r>
            <a:r>
              <a:rPr sz="2050" b="1" spc="-105" dirty="0">
                <a:solidFill>
                  <a:srgbClr val="FFFFFF"/>
                </a:solidFill>
                <a:latin typeface="Verdana"/>
                <a:cs typeface="Verdana"/>
              </a:rPr>
              <a:t>Antipolis, </a:t>
            </a:r>
            <a:r>
              <a:rPr sz="2050" b="1" spc="-254" dirty="0">
                <a:solidFill>
                  <a:srgbClr val="FFFFFF"/>
                </a:solidFill>
                <a:latin typeface="Verdana"/>
                <a:cs typeface="Verdana"/>
              </a:rPr>
              <a:t>1ère </a:t>
            </a:r>
            <a:r>
              <a:rPr sz="2050" b="1" spc="-70" dirty="0">
                <a:solidFill>
                  <a:srgbClr val="FFFFFF"/>
                </a:solidFill>
                <a:latin typeface="Verdana"/>
                <a:cs typeface="Verdana"/>
              </a:rPr>
              <a:t>technopole </a:t>
            </a:r>
            <a:r>
              <a:rPr sz="2050" b="1" spc="-105" dirty="0">
                <a:solidFill>
                  <a:srgbClr val="FFFFFF"/>
                </a:solidFill>
                <a:latin typeface="Verdana"/>
                <a:cs typeface="Verdana"/>
              </a:rPr>
              <a:t>d'Europe, </a:t>
            </a:r>
            <a:r>
              <a:rPr sz="2050" b="1" spc="-85" dirty="0">
                <a:solidFill>
                  <a:srgbClr val="FFFFFF"/>
                </a:solidFill>
                <a:latin typeface="Verdana"/>
                <a:cs typeface="Verdana"/>
              </a:rPr>
              <a:t>réputée  </a:t>
            </a:r>
            <a:r>
              <a:rPr sz="2050" b="1" spc="-70" dirty="0">
                <a:solidFill>
                  <a:srgbClr val="FFFFFF"/>
                </a:solidFill>
                <a:latin typeface="Verdana"/>
                <a:cs typeface="Verdana"/>
              </a:rPr>
              <a:t>mondialement </a:t>
            </a:r>
            <a:r>
              <a:rPr sz="2050" b="1" spc="-85" dirty="0">
                <a:solidFill>
                  <a:srgbClr val="FFFFFF"/>
                </a:solidFill>
                <a:latin typeface="Verdana"/>
                <a:cs typeface="Verdana"/>
              </a:rPr>
              <a:t>pour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son </a:t>
            </a:r>
            <a:r>
              <a:rPr sz="2050" b="1" spc="-85" dirty="0">
                <a:solidFill>
                  <a:srgbClr val="FFFFFF"/>
                </a:solidFill>
                <a:latin typeface="Verdana"/>
                <a:cs typeface="Verdana"/>
              </a:rPr>
              <a:t>excellence </a:t>
            </a: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dans</a:t>
            </a:r>
            <a:r>
              <a:rPr sz="2050" b="1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20" dirty="0">
                <a:solidFill>
                  <a:srgbClr val="FFFFFF"/>
                </a:solidFill>
                <a:latin typeface="Verdana"/>
                <a:cs typeface="Verdana"/>
              </a:rPr>
              <a:t>les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7505875" y="2069727"/>
            <a:ext cx="128256" cy="1282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1545902" y="2233229"/>
            <a:ext cx="6705600" cy="1019810"/>
            <a:chOff x="1545902" y="2233229"/>
            <a:chExt cx="6705600" cy="1019810"/>
          </a:xfrm>
        </p:grpSpPr>
        <p:sp>
          <p:nvSpPr>
            <p:cNvPr id="69" name="object 69"/>
            <p:cNvSpPr/>
            <p:nvPr/>
          </p:nvSpPr>
          <p:spPr>
            <a:xfrm>
              <a:off x="4941935" y="2805135"/>
              <a:ext cx="0" cy="448309"/>
            </a:xfrm>
            <a:custGeom>
              <a:avLst/>
              <a:gdLst/>
              <a:ahLst/>
              <a:cxnLst/>
              <a:rect l="l" t="t" r="r" b="b"/>
              <a:pathLst>
                <a:path h="448310">
                  <a:moveTo>
                    <a:pt x="0" y="0"/>
                  </a:moveTo>
                  <a:lnTo>
                    <a:pt x="0" y="447723"/>
                  </a:lnTo>
                </a:path>
              </a:pathLst>
            </a:custGeom>
            <a:ln w="66675">
              <a:solidFill>
                <a:srgbClr val="D140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45902" y="2233229"/>
              <a:ext cx="6705600" cy="790575"/>
            </a:xfrm>
            <a:custGeom>
              <a:avLst/>
              <a:gdLst/>
              <a:ahLst/>
              <a:cxnLst/>
              <a:rect l="l" t="t" r="r" b="b"/>
              <a:pathLst>
                <a:path w="6705600" h="790575">
                  <a:moveTo>
                    <a:pt x="6600305" y="790576"/>
                  </a:moveTo>
                  <a:lnTo>
                    <a:pt x="104777" y="790576"/>
                  </a:lnTo>
                  <a:lnTo>
                    <a:pt x="63993" y="782387"/>
                  </a:lnTo>
                  <a:lnTo>
                    <a:pt x="30688" y="760057"/>
                  </a:lnTo>
                  <a:lnTo>
                    <a:pt x="8233" y="726936"/>
                  </a:lnTo>
                  <a:lnTo>
                    <a:pt x="0" y="686378"/>
                  </a:lnTo>
                  <a:lnTo>
                    <a:pt x="0" y="104197"/>
                  </a:lnTo>
                  <a:lnTo>
                    <a:pt x="8233" y="63638"/>
                  </a:lnTo>
                  <a:lnTo>
                    <a:pt x="30688" y="30518"/>
                  </a:lnTo>
                  <a:lnTo>
                    <a:pt x="63993" y="8188"/>
                  </a:lnTo>
                  <a:lnTo>
                    <a:pt x="104777" y="0"/>
                  </a:lnTo>
                  <a:lnTo>
                    <a:pt x="6600305" y="0"/>
                  </a:lnTo>
                  <a:lnTo>
                    <a:pt x="6641082" y="8188"/>
                  </a:lnTo>
                  <a:lnTo>
                    <a:pt x="6674381" y="30518"/>
                  </a:lnTo>
                  <a:lnTo>
                    <a:pt x="6696832" y="63638"/>
                  </a:lnTo>
                  <a:lnTo>
                    <a:pt x="6705064" y="104197"/>
                  </a:lnTo>
                  <a:lnTo>
                    <a:pt x="6705064" y="686378"/>
                  </a:lnTo>
                  <a:lnTo>
                    <a:pt x="6696832" y="726936"/>
                  </a:lnTo>
                  <a:lnTo>
                    <a:pt x="6674381" y="760057"/>
                  </a:lnTo>
                  <a:lnTo>
                    <a:pt x="6641082" y="782387"/>
                  </a:lnTo>
                  <a:lnTo>
                    <a:pt x="6600305" y="790576"/>
                  </a:lnTo>
                  <a:close/>
                </a:path>
              </a:pathLst>
            </a:custGeom>
            <a:solidFill>
              <a:srgbClr val="D14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476090" y="2320792"/>
            <a:ext cx="4857115" cy="4768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50" b="1" spc="-75" dirty="0">
                <a:solidFill>
                  <a:srgbClr val="FFFFFF"/>
                </a:solidFill>
                <a:latin typeface="Verdana"/>
                <a:cs typeface="Verdana"/>
              </a:rPr>
              <a:t>French </a:t>
            </a:r>
            <a:r>
              <a:rPr sz="2950" b="1" spc="-85" dirty="0">
                <a:solidFill>
                  <a:srgbClr val="FFFFFF"/>
                </a:solidFill>
                <a:latin typeface="Verdana"/>
                <a:cs typeface="Verdana"/>
              </a:rPr>
              <a:t>Tech </a:t>
            </a:r>
            <a:r>
              <a:rPr sz="2950" b="1" spc="-55" dirty="0">
                <a:solidFill>
                  <a:srgbClr val="FFFFFF"/>
                </a:solidFill>
                <a:latin typeface="Verdana"/>
                <a:cs typeface="Verdana"/>
              </a:rPr>
              <a:t>Côte</a:t>
            </a:r>
            <a:r>
              <a:rPr sz="2950" b="1" spc="-4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950" b="1" spc="-130" dirty="0">
                <a:solidFill>
                  <a:srgbClr val="FFFFFF"/>
                </a:solidFill>
                <a:latin typeface="Verdana"/>
                <a:cs typeface="Verdana"/>
              </a:rPr>
              <a:t>d'Azur</a:t>
            </a:r>
            <a:endParaRPr sz="2950">
              <a:latin typeface="Verdana"/>
              <a:cs typeface="Verdan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267666" y="4072737"/>
            <a:ext cx="7140575" cy="758190"/>
            <a:chOff x="1267666" y="4072737"/>
            <a:chExt cx="7140575" cy="758190"/>
          </a:xfrm>
        </p:grpSpPr>
        <p:sp>
          <p:nvSpPr>
            <p:cNvPr id="73" name="object 73"/>
            <p:cNvSpPr/>
            <p:nvPr/>
          </p:nvSpPr>
          <p:spPr>
            <a:xfrm>
              <a:off x="4917064" y="4072737"/>
              <a:ext cx="0" cy="334010"/>
            </a:xfrm>
            <a:custGeom>
              <a:avLst/>
              <a:gdLst/>
              <a:ahLst/>
              <a:cxnLst/>
              <a:rect l="l" t="t" r="r" b="b"/>
              <a:pathLst>
                <a:path h="334010">
                  <a:moveTo>
                    <a:pt x="0" y="0"/>
                  </a:moveTo>
                  <a:lnTo>
                    <a:pt x="0" y="333490"/>
                  </a:lnTo>
                </a:path>
              </a:pathLst>
            </a:custGeom>
            <a:ln w="38100">
              <a:solidFill>
                <a:srgbClr val="D140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68877" y="4421184"/>
              <a:ext cx="7124700" cy="0"/>
            </a:xfrm>
            <a:custGeom>
              <a:avLst/>
              <a:gdLst/>
              <a:ahLst/>
              <a:cxnLst/>
              <a:rect l="l" t="t" r="r" b="b"/>
              <a:pathLst>
                <a:path w="7124700">
                  <a:moveTo>
                    <a:pt x="7124704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140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35283" y="4421245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0" y="409653"/>
                  </a:lnTo>
                </a:path>
              </a:pathLst>
            </a:custGeom>
            <a:ln w="38449">
              <a:solidFill>
                <a:srgbClr val="D140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88857" y="4402195"/>
              <a:ext cx="0" cy="429259"/>
            </a:xfrm>
            <a:custGeom>
              <a:avLst/>
              <a:gdLst/>
              <a:ahLst/>
              <a:cxnLst/>
              <a:rect l="l" t="t" r="r" b="b"/>
              <a:pathLst>
                <a:path h="429260">
                  <a:moveTo>
                    <a:pt x="0" y="0"/>
                  </a:moveTo>
                  <a:lnTo>
                    <a:pt x="0" y="428702"/>
                  </a:lnTo>
                </a:path>
              </a:pathLst>
            </a:custGeom>
            <a:ln w="38433">
              <a:solidFill>
                <a:srgbClr val="D140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685336" y="4402195"/>
              <a:ext cx="0" cy="429259"/>
            </a:xfrm>
            <a:custGeom>
              <a:avLst/>
              <a:gdLst/>
              <a:ahLst/>
              <a:cxnLst/>
              <a:rect l="l" t="t" r="r" b="b"/>
              <a:pathLst>
                <a:path h="429260">
                  <a:moveTo>
                    <a:pt x="0" y="0"/>
                  </a:moveTo>
                  <a:lnTo>
                    <a:pt x="0" y="428702"/>
                  </a:lnTo>
                </a:path>
              </a:pathLst>
            </a:custGeom>
            <a:ln w="38433">
              <a:solidFill>
                <a:srgbClr val="D140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86716" y="4402195"/>
              <a:ext cx="0" cy="429259"/>
            </a:xfrm>
            <a:custGeom>
              <a:avLst/>
              <a:gdLst/>
              <a:ahLst/>
              <a:cxnLst/>
              <a:rect l="l" t="t" r="r" b="b"/>
              <a:pathLst>
                <a:path h="429260">
                  <a:moveTo>
                    <a:pt x="0" y="0"/>
                  </a:moveTo>
                  <a:lnTo>
                    <a:pt x="0" y="428702"/>
                  </a:lnTo>
                </a:path>
              </a:pathLst>
            </a:custGeom>
            <a:ln w="38433">
              <a:solidFill>
                <a:srgbClr val="D140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7556581" y="9500671"/>
            <a:ext cx="213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7F7F7"/>
                </a:solidFill>
                <a:latin typeface="Verdana"/>
                <a:cs typeface="Verdana"/>
              </a:rPr>
              <a:t>9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56947" y="9384524"/>
            <a:ext cx="32277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spc="55" dirty="0">
                <a:solidFill>
                  <a:srgbClr val="D1405C"/>
                </a:solidFill>
                <a:latin typeface="Verdana"/>
                <a:cs typeface="Verdana"/>
              </a:rPr>
              <a:t>4</a:t>
            </a:r>
            <a:r>
              <a:rPr sz="2200" i="1" spc="-225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200" i="1" spc="30" dirty="0">
                <a:solidFill>
                  <a:srgbClr val="D1405C"/>
                </a:solidFill>
                <a:latin typeface="Verdana"/>
                <a:cs typeface="Verdana"/>
              </a:rPr>
              <a:t>associations</a:t>
            </a:r>
            <a:r>
              <a:rPr sz="2200" i="1" spc="-220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200" i="1" spc="-540" dirty="0">
                <a:solidFill>
                  <a:srgbClr val="D1405C"/>
                </a:solidFill>
                <a:latin typeface="Verdana"/>
                <a:cs typeface="Verdana"/>
              </a:rPr>
              <a:t>=</a:t>
            </a:r>
            <a:r>
              <a:rPr sz="2200" i="1" spc="-450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200" i="1" spc="55" dirty="0">
                <a:solidFill>
                  <a:srgbClr val="D1405C"/>
                </a:solidFill>
                <a:latin typeface="Verdana"/>
                <a:cs typeface="Verdana"/>
              </a:rPr>
              <a:t>4</a:t>
            </a:r>
            <a:r>
              <a:rPr sz="2200" i="1" spc="-220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200" i="1" spc="-25" dirty="0">
                <a:solidFill>
                  <a:srgbClr val="D1405C"/>
                </a:solidFill>
                <a:latin typeface="Verdana"/>
                <a:cs typeface="Verdana"/>
              </a:rPr>
              <a:t>sites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430280" y="447577"/>
            <a:ext cx="981075" cy="981075"/>
          </a:xfrm>
          <a:custGeom>
            <a:avLst/>
            <a:gdLst/>
            <a:ahLst/>
            <a:cxnLst/>
            <a:rect l="l" t="t" r="r" b="b"/>
            <a:pathLst>
              <a:path w="981075" h="981075">
                <a:moveTo>
                  <a:pt x="490537" y="981075"/>
                </a:moveTo>
                <a:lnTo>
                  <a:pt x="443295" y="978830"/>
                </a:lnTo>
                <a:lnTo>
                  <a:pt x="397324" y="972230"/>
                </a:lnTo>
                <a:lnTo>
                  <a:pt x="352828" y="961482"/>
                </a:lnTo>
                <a:lnTo>
                  <a:pt x="310015" y="946791"/>
                </a:lnTo>
                <a:lnTo>
                  <a:pt x="269088" y="928363"/>
                </a:lnTo>
                <a:lnTo>
                  <a:pt x="230254" y="906402"/>
                </a:lnTo>
                <a:lnTo>
                  <a:pt x="193719" y="881116"/>
                </a:lnTo>
                <a:lnTo>
                  <a:pt x="159687" y="852709"/>
                </a:lnTo>
                <a:lnTo>
                  <a:pt x="128365" y="821387"/>
                </a:lnTo>
                <a:lnTo>
                  <a:pt x="99958" y="787356"/>
                </a:lnTo>
                <a:lnTo>
                  <a:pt x="74672" y="750820"/>
                </a:lnTo>
                <a:lnTo>
                  <a:pt x="52712" y="711987"/>
                </a:lnTo>
                <a:lnTo>
                  <a:pt x="34284" y="671060"/>
                </a:lnTo>
                <a:lnTo>
                  <a:pt x="19593" y="628246"/>
                </a:lnTo>
                <a:lnTo>
                  <a:pt x="8845" y="583751"/>
                </a:lnTo>
                <a:lnTo>
                  <a:pt x="2245" y="537779"/>
                </a:lnTo>
                <a:lnTo>
                  <a:pt x="0" y="490537"/>
                </a:lnTo>
                <a:lnTo>
                  <a:pt x="2245" y="443295"/>
                </a:lnTo>
                <a:lnTo>
                  <a:pt x="8845" y="397324"/>
                </a:lnTo>
                <a:lnTo>
                  <a:pt x="19593" y="352828"/>
                </a:lnTo>
                <a:lnTo>
                  <a:pt x="34284" y="310015"/>
                </a:lnTo>
                <a:lnTo>
                  <a:pt x="52712" y="269088"/>
                </a:lnTo>
                <a:lnTo>
                  <a:pt x="74672" y="230254"/>
                </a:lnTo>
                <a:lnTo>
                  <a:pt x="99958" y="193719"/>
                </a:lnTo>
                <a:lnTo>
                  <a:pt x="128365" y="159687"/>
                </a:lnTo>
                <a:lnTo>
                  <a:pt x="159687" y="128365"/>
                </a:lnTo>
                <a:lnTo>
                  <a:pt x="193719" y="99958"/>
                </a:lnTo>
                <a:lnTo>
                  <a:pt x="230254" y="74672"/>
                </a:lnTo>
                <a:lnTo>
                  <a:pt x="269088" y="52712"/>
                </a:lnTo>
                <a:lnTo>
                  <a:pt x="310015" y="34284"/>
                </a:lnTo>
                <a:lnTo>
                  <a:pt x="352828" y="19593"/>
                </a:lnTo>
                <a:lnTo>
                  <a:pt x="397324" y="8845"/>
                </a:lnTo>
                <a:lnTo>
                  <a:pt x="443295" y="2245"/>
                </a:lnTo>
                <a:lnTo>
                  <a:pt x="490537" y="0"/>
                </a:lnTo>
                <a:lnTo>
                  <a:pt x="537779" y="2245"/>
                </a:lnTo>
                <a:lnTo>
                  <a:pt x="583751" y="8845"/>
                </a:lnTo>
                <a:lnTo>
                  <a:pt x="628246" y="19593"/>
                </a:lnTo>
                <a:lnTo>
                  <a:pt x="671060" y="34284"/>
                </a:lnTo>
                <a:lnTo>
                  <a:pt x="711987" y="52712"/>
                </a:lnTo>
                <a:lnTo>
                  <a:pt x="750820" y="74672"/>
                </a:lnTo>
                <a:lnTo>
                  <a:pt x="787356" y="99958"/>
                </a:lnTo>
                <a:lnTo>
                  <a:pt x="821387" y="128365"/>
                </a:lnTo>
                <a:lnTo>
                  <a:pt x="852709" y="159687"/>
                </a:lnTo>
                <a:lnTo>
                  <a:pt x="881116" y="193719"/>
                </a:lnTo>
                <a:lnTo>
                  <a:pt x="906402" y="230254"/>
                </a:lnTo>
                <a:lnTo>
                  <a:pt x="928363" y="269088"/>
                </a:lnTo>
                <a:lnTo>
                  <a:pt x="946791" y="310015"/>
                </a:lnTo>
                <a:lnTo>
                  <a:pt x="961482" y="352828"/>
                </a:lnTo>
                <a:lnTo>
                  <a:pt x="972230" y="397324"/>
                </a:lnTo>
                <a:lnTo>
                  <a:pt x="978830" y="443295"/>
                </a:lnTo>
                <a:lnTo>
                  <a:pt x="981075" y="490537"/>
                </a:lnTo>
                <a:lnTo>
                  <a:pt x="978830" y="537779"/>
                </a:lnTo>
                <a:lnTo>
                  <a:pt x="972230" y="583751"/>
                </a:lnTo>
                <a:lnTo>
                  <a:pt x="961482" y="628246"/>
                </a:lnTo>
                <a:lnTo>
                  <a:pt x="946791" y="671060"/>
                </a:lnTo>
                <a:lnTo>
                  <a:pt x="928363" y="711987"/>
                </a:lnTo>
                <a:lnTo>
                  <a:pt x="906402" y="750820"/>
                </a:lnTo>
                <a:lnTo>
                  <a:pt x="881116" y="787356"/>
                </a:lnTo>
                <a:lnTo>
                  <a:pt x="852709" y="821387"/>
                </a:lnTo>
                <a:lnTo>
                  <a:pt x="821387" y="852709"/>
                </a:lnTo>
                <a:lnTo>
                  <a:pt x="787356" y="881116"/>
                </a:lnTo>
                <a:lnTo>
                  <a:pt x="750820" y="906402"/>
                </a:lnTo>
                <a:lnTo>
                  <a:pt x="711987" y="928363"/>
                </a:lnTo>
                <a:lnTo>
                  <a:pt x="671060" y="946791"/>
                </a:lnTo>
                <a:lnTo>
                  <a:pt x="628246" y="961482"/>
                </a:lnTo>
                <a:lnTo>
                  <a:pt x="583751" y="972230"/>
                </a:lnTo>
                <a:lnTo>
                  <a:pt x="537779" y="978830"/>
                </a:lnTo>
                <a:lnTo>
                  <a:pt x="490537" y="981075"/>
                </a:lnTo>
                <a:close/>
              </a:path>
            </a:pathLst>
          </a:custGeom>
          <a:solidFill>
            <a:srgbClr val="D14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785108" y="634767"/>
            <a:ext cx="281305" cy="553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b="1" spc="-44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3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097" y="487938"/>
            <a:ext cx="1605024" cy="1283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9388" y="520700"/>
            <a:ext cx="89198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D1405C"/>
                </a:solidFill>
              </a:rPr>
              <a:t>TOTEM </a:t>
            </a:r>
            <a:r>
              <a:rPr spc="-110" dirty="0">
                <a:solidFill>
                  <a:srgbClr val="D1405C"/>
                </a:solidFill>
              </a:rPr>
              <a:t>FRENCH</a:t>
            </a:r>
            <a:r>
              <a:rPr spc="-509" dirty="0">
                <a:solidFill>
                  <a:srgbClr val="D1405C"/>
                </a:solidFill>
              </a:rPr>
              <a:t> </a:t>
            </a:r>
            <a:r>
              <a:rPr spc="-80" dirty="0">
                <a:solidFill>
                  <a:srgbClr val="D1405C"/>
                </a:solidFill>
              </a:rPr>
              <a:t>TECH</a:t>
            </a:r>
          </a:p>
        </p:txBody>
      </p:sp>
      <p:sp>
        <p:nvSpPr>
          <p:cNvPr id="4" name="object 4"/>
          <p:cNvSpPr/>
          <p:nvPr/>
        </p:nvSpPr>
        <p:spPr>
          <a:xfrm>
            <a:off x="7406761" y="6558564"/>
            <a:ext cx="2611129" cy="3146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6761" y="2622700"/>
            <a:ext cx="2512399" cy="3027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58861" y="3218315"/>
            <a:ext cx="85725" cy="85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8861" y="3608840"/>
            <a:ext cx="85725" cy="85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58861" y="3999365"/>
            <a:ext cx="85725" cy="85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58861" y="4389890"/>
            <a:ext cx="85725" cy="85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58861" y="4780415"/>
            <a:ext cx="85725" cy="85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39870" y="1574831"/>
            <a:ext cx="7418070" cy="183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70" dirty="0">
                <a:solidFill>
                  <a:srgbClr val="263B8F"/>
                </a:solidFill>
                <a:latin typeface="Verdana"/>
                <a:cs typeface="Verdana"/>
              </a:rPr>
              <a:t>9</a:t>
            </a:r>
            <a:r>
              <a:rPr sz="3700" spc="-315" dirty="0">
                <a:solidFill>
                  <a:srgbClr val="263B8F"/>
                </a:solidFill>
                <a:latin typeface="Verdana"/>
                <a:cs typeface="Verdana"/>
              </a:rPr>
              <a:t> </a:t>
            </a:r>
            <a:r>
              <a:rPr sz="3700" spc="50" dirty="0">
                <a:solidFill>
                  <a:srgbClr val="263B8F"/>
                </a:solidFill>
                <a:latin typeface="Verdana"/>
                <a:cs typeface="Verdana"/>
              </a:rPr>
              <a:t>rue</a:t>
            </a:r>
            <a:r>
              <a:rPr sz="3700" spc="-315" dirty="0">
                <a:solidFill>
                  <a:srgbClr val="263B8F"/>
                </a:solidFill>
                <a:latin typeface="Verdana"/>
                <a:cs typeface="Verdana"/>
              </a:rPr>
              <a:t> </a:t>
            </a:r>
            <a:r>
              <a:rPr sz="3700" spc="-35" dirty="0">
                <a:solidFill>
                  <a:srgbClr val="263B8F"/>
                </a:solidFill>
                <a:latin typeface="Verdana"/>
                <a:cs typeface="Verdana"/>
              </a:rPr>
              <a:t>d'Italie</a:t>
            </a:r>
            <a:r>
              <a:rPr sz="3700" spc="-310" dirty="0">
                <a:solidFill>
                  <a:srgbClr val="263B8F"/>
                </a:solidFill>
                <a:latin typeface="Verdana"/>
                <a:cs typeface="Verdana"/>
              </a:rPr>
              <a:t> </a:t>
            </a:r>
            <a:r>
              <a:rPr sz="3700" spc="-10" dirty="0">
                <a:solidFill>
                  <a:srgbClr val="263B8F"/>
                </a:solidFill>
                <a:latin typeface="Verdana"/>
                <a:cs typeface="Verdana"/>
              </a:rPr>
              <a:t>à</a:t>
            </a:r>
            <a:r>
              <a:rPr sz="3700" spc="-315" dirty="0">
                <a:solidFill>
                  <a:srgbClr val="263B8F"/>
                </a:solidFill>
                <a:latin typeface="Verdana"/>
                <a:cs typeface="Verdana"/>
              </a:rPr>
              <a:t> </a:t>
            </a:r>
            <a:r>
              <a:rPr sz="3700" spc="120" dirty="0">
                <a:solidFill>
                  <a:srgbClr val="263B8F"/>
                </a:solidFill>
                <a:latin typeface="Verdana"/>
                <a:cs typeface="Verdana"/>
              </a:rPr>
              <a:t>Nice</a:t>
            </a:r>
            <a:endParaRPr sz="3700">
              <a:latin typeface="Verdana"/>
              <a:cs typeface="Verdana"/>
            </a:endParaRPr>
          </a:p>
          <a:p>
            <a:pPr marL="2580640">
              <a:lnSpc>
                <a:spcPct val="100000"/>
              </a:lnSpc>
              <a:spcBef>
                <a:spcPts val="3550"/>
              </a:spcBef>
            </a:pPr>
            <a:r>
              <a:rPr sz="2600" b="1" spc="-80" dirty="0">
                <a:solidFill>
                  <a:srgbClr val="263B8F"/>
                </a:solidFill>
                <a:latin typeface="Verdana"/>
                <a:cs typeface="Verdana"/>
              </a:rPr>
              <a:t>TOTEM </a:t>
            </a:r>
            <a:r>
              <a:rPr sz="2600" b="1" spc="-65" dirty="0">
                <a:solidFill>
                  <a:srgbClr val="263B8F"/>
                </a:solidFill>
                <a:latin typeface="Verdana"/>
                <a:cs typeface="Verdana"/>
              </a:rPr>
              <a:t>FRENCH</a:t>
            </a:r>
            <a:r>
              <a:rPr sz="2600" b="1" spc="-240" dirty="0">
                <a:solidFill>
                  <a:srgbClr val="263B8F"/>
                </a:solidFill>
                <a:latin typeface="Verdana"/>
                <a:cs typeface="Verdana"/>
              </a:rPr>
              <a:t> </a:t>
            </a:r>
            <a:r>
              <a:rPr sz="2600" b="1" spc="-70" dirty="0">
                <a:solidFill>
                  <a:srgbClr val="263B8F"/>
                </a:solidFill>
                <a:latin typeface="Verdana"/>
                <a:cs typeface="Verdana"/>
              </a:rPr>
              <a:t>TECH</a:t>
            </a:r>
            <a:endParaRPr sz="2600">
              <a:latin typeface="Verdana"/>
              <a:cs typeface="Verdana"/>
            </a:endParaRPr>
          </a:p>
          <a:p>
            <a:pPr marL="3055620">
              <a:lnSpc>
                <a:spcPct val="100000"/>
              </a:lnSpc>
              <a:spcBef>
                <a:spcPts val="505"/>
              </a:spcBef>
            </a:pPr>
            <a:r>
              <a:rPr sz="2200" b="1" spc="-105" dirty="0">
                <a:solidFill>
                  <a:srgbClr val="D1405C"/>
                </a:solidFill>
                <a:latin typeface="Verdana"/>
                <a:cs typeface="Verdana"/>
              </a:rPr>
              <a:t>Dispositif </a:t>
            </a:r>
            <a:r>
              <a:rPr sz="2200" b="1" spc="-80" dirty="0">
                <a:solidFill>
                  <a:srgbClr val="D1405C"/>
                </a:solidFill>
                <a:latin typeface="Verdana"/>
                <a:cs typeface="Verdana"/>
              </a:rPr>
              <a:t>French </a:t>
            </a:r>
            <a:r>
              <a:rPr sz="2200" b="1" spc="-90" dirty="0">
                <a:solidFill>
                  <a:srgbClr val="D1405C"/>
                </a:solidFill>
                <a:latin typeface="Verdana"/>
                <a:cs typeface="Verdana"/>
              </a:rPr>
              <a:t>Tech</a:t>
            </a:r>
            <a:r>
              <a:rPr sz="2200" b="1" spc="-310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200" b="1" spc="-95" dirty="0">
                <a:solidFill>
                  <a:srgbClr val="D1405C"/>
                </a:solidFill>
                <a:latin typeface="Verdana"/>
                <a:cs typeface="Verdana"/>
              </a:rPr>
              <a:t>Central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19242" y="6571076"/>
            <a:ext cx="85725" cy="85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9242" y="6942551"/>
            <a:ext cx="85725" cy="85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19242" y="7314026"/>
            <a:ext cx="85725" cy="85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19242" y="8056976"/>
            <a:ext cx="85725" cy="85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19242" y="8428451"/>
            <a:ext cx="85725" cy="85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19242" y="8799926"/>
            <a:ext cx="85725" cy="85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19242" y="9171401"/>
            <a:ext cx="85725" cy="85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670" marR="1953260">
              <a:lnSpc>
                <a:spcPct val="116500"/>
              </a:lnSpc>
              <a:spcBef>
                <a:spcPts val="100"/>
              </a:spcBef>
            </a:pPr>
            <a:r>
              <a:rPr spc="-114" dirty="0"/>
              <a:t>Vitrines </a:t>
            </a:r>
            <a:r>
              <a:rPr spc="-65" dirty="0"/>
              <a:t>de </a:t>
            </a:r>
            <a:r>
              <a:rPr spc="-125" dirty="0"/>
              <a:t>réalisations </a:t>
            </a:r>
            <a:r>
              <a:rPr spc="-110" dirty="0"/>
              <a:t>locales  </a:t>
            </a:r>
            <a:r>
              <a:rPr spc="-85" dirty="0"/>
              <a:t>Espace </a:t>
            </a:r>
            <a:r>
              <a:rPr spc="-105" dirty="0"/>
              <a:t>d’expérimentations  </a:t>
            </a:r>
            <a:r>
              <a:rPr spc="-110" dirty="0"/>
              <a:t>Showroom </a:t>
            </a:r>
            <a:r>
              <a:rPr spc="-65" dirty="0"/>
              <a:t>de </a:t>
            </a:r>
            <a:r>
              <a:rPr spc="-110" dirty="0"/>
              <a:t>solutions</a:t>
            </a:r>
            <a:r>
              <a:rPr spc="-290" dirty="0"/>
              <a:t> </a:t>
            </a:r>
            <a:r>
              <a:rPr spc="-110" dirty="0"/>
              <a:t>innovantes</a:t>
            </a:r>
          </a:p>
          <a:p>
            <a:pPr marL="407670" marR="5080">
              <a:lnSpc>
                <a:spcPct val="116500"/>
              </a:lnSpc>
            </a:pPr>
            <a:r>
              <a:rPr spc="-100" dirty="0"/>
              <a:t>Formations </a:t>
            </a:r>
            <a:r>
              <a:rPr spc="-80" dirty="0"/>
              <a:t>French </a:t>
            </a:r>
            <a:r>
              <a:rPr spc="-90" dirty="0"/>
              <a:t>Tech </a:t>
            </a:r>
            <a:r>
              <a:rPr spc="-120" dirty="0"/>
              <a:t>Tremplin, </a:t>
            </a:r>
            <a:r>
              <a:rPr spc="-75" dirty="0"/>
              <a:t>Femmes  </a:t>
            </a:r>
            <a:r>
              <a:rPr spc="-114" dirty="0"/>
              <a:t>Entrepreneures, </a:t>
            </a:r>
            <a:r>
              <a:rPr spc="-90" dirty="0"/>
              <a:t>Orange </a:t>
            </a:r>
            <a:r>
              <a:rPr spc="-85" dirty="0"/>
              <a:t>Digital </a:t>
            </a:r>
            <a:r>
              <a:rPr spc="-110" dirty="0"/>
              <a:t>Center, </a:t>
            </a:r>
            <a:r>
              <a:rPr spc="-130" dirty="0"/>
              <a:t>les</a:t>
            </a:r>
            <a:r>
              <a:rPr spc="-340" dirty="0"/>
              <a:t> </a:t>
            </a:r>
            <a:r>
              <a:rPr spc="-95" dirty="0"/>
              <a:t>Petits  </a:t>
            </a:r>
            <a:r>
              <a:rPr spc="-105" dirty="0"/>
              <a:t>Débrouillards </a:t>
            </a:r>
            <a:r>
              <a:rPr spc="-85" dirty="0"/>
              <a:t>et</a:t>
            </a:r>
            <a:r>
              <a:rPr spc="-190" dirty="0"/>
              <a:t> </a:t>
            </a:r>
            <a:r>
              <a:rPr spc="-110" dirty="0"/>
              <a:t>Az'Up</a:t>
            </a: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2500" spc="-140" dirty="0">
                <a:solidFill>
                  <a:srgbClr val="263B8F"/>
                </a:solidFill>
              </a:rPr>
              <a:t>CARACTÉRISTIQUES</a:t>
            </a:r>
            <a:r>
              <a:rPr sz="2500" spc="-155" dirty="0">
                <a:solidFill>
                  <a:srgbClr val="263B8F"/>
                </a:solidFill>
              </a:rPr>
              <a:t> </a:t>
            </a:r>
            <a:r>
              <a:rPr sz="2500" spc="-50" dirty="0">
                <a:solidFill>
                  <a:srgbClr val="263B8F"/>
                </a:solidFill>
              </a:rPr>
              <a:t>ESPACE</a:t>
            </a:r>
            <a:endParaRPr sz="2500"/>
          </a:p>
          <a:p>
            <a:pPr marL="465455" marR="3683000">
              <a:lnSpc>
                <a:spcPts val="2930"/>
              </a:lnSpc>
              <a:spcBef>
                <a:spcPts val="160"/>
              </a:spcBef>
            </a:pPr>
            <a:r>
              <a:rPr sz="2100" spc="-95" dirty="0"/>
              <a:t>Large </a:t>
            </a:r>
            <a:r>
              <a:rPr sz="2100" spc="-90" dirty="0"/>
              <a:t>espace </a:t>
            </a:r>
            <a:r>
              <a:rPr sz="2100" spc="-60" dirty="0"/>
              <a:t>de </a:t>
            </a:r>
            <a:r>
              <a:rPr sz="2100" spc="-280" dirty="0"/>
              <a:t>140</a:t>
            </a:r>
            <a:r>
              <a:rPr sz="2100" spc="-355" dirty="0"/>
              <a:t> </a:t>
            </a:r>
            <a:r>
              <a:rPr sz="2100" spc="-145" dirty="0"/>
              <a:t>m2  </a:t>
            </a:r>
            <a:r>
              <a:rPr sz="2100" spc="-275" dirty="0"/>
              <a:t>2 </a:t>
            </a:r>
            <a:r>
              <a:rPr sz="2100" spc="-130" dirty="0"/>
              <a:t>salles </a:t>
            </a:r>
            <a:r>
              <a:rPr sz="2100" spc="-60" dirty="0"/>
              <a:t>de</a:t>
            </a:r>
            <a:r>
              <a:rPr sz="2100" spc="-30" dirty="0"/>
              <a:t> </a:t>
            </a:r>
            <a:r>
              <a:rPr sz="2100" spc="-95" dirty="0"/>
              <a:t>formation</a:t>
            </a:r>
            <a:endParaRPr sz="2100"/>
          </a:p>
          <a:p>
            <a:pPr marL="465455">
              <a:lnSpc>
                <a:spcPct val="100000"/>
              </a:lnSpc>
              <a:spcBef>
                <a:spcPts val="229"/>
              </a:spcBef>
            </a:pPr>
            <a:r>
              <a:rPr sz="2100" spc="-60" dirty="0"/>
              <a:t>À</a:t>
            </a:r>
            <a:r>
              <a:rPr sz="2100" spc="-145" dirty="0"/>
              <a:t> </a:t>
            </a:r>
            <a:r>
              <a:rPr sz="2100" spc="-180" dirty="0"/>
              <a:t>30</a:t>
            </a:r>
            <a:r>
              <a:rPr sz="2100" spc="-140" dirty="0"/>
              <a:t> </a:t>
            </a:r>
            <a:r>
              <a:rPr sz="2100" spc="-60" dirty="0"/>
              <a:t>min</a:t>
            </a:r>
            <a:r>
              <a:rPr sz="2100" spc="-145" dirty="0"/>
              <a:t> </a:t>
            </a:r>
            <a:r>
              <a:rPr sz="2100" spc="-75" dirty="0"/>
              <a:t>en</a:t>
            </a:r>
            <a:r>
              <a:rPr sz="2100" spc="-140" dirty="0"/>
              <a:t> </a:t>
            </a:r>
            <a:r>
              <a:rPr sz="2100" spc="-95" dirty="0"/>
              <a:t>tram</a:t>
            </a:r>
            <a:r>
              <a:rPr sz="2100" spc="-140" dirty="0"/>
              <a:t> </a:t>
            </a:r>
            <a:r>
              <a:rPr sz="2100" spc="-60" dirty="0"/>
              <a:t>de</a:t>
            </a:r>
            <a:r>
              <a:rPr sz="2100" spc="-145" dirty="0"/>
              <a:t> </a:t>
            </a:r>
            <a:r>
              <a:rPr sz="2100" spc="-110" dirty="0"/>
              <a:t>l'Aéroport</a:t>
            </a:r>
            <a:r>
              <a:rPr sz="2100" spc="-140" dirty="0"/>
              <a:t> </a:t>
            </a:r>
            <a:r>
              <a:rPr sz="2100" spc="-75" dirty="0"/>
              <a:t>Nice</a:t>
            </a:r>
            <a:r>
              <a:rPr sz="2100" spc="-140" dirty="0"/>
              <a:t> </a:t>
            </a:r>
            <a:r>
              <a:rPr sz="2100" spc="-60" dirty="0"/>
              <a:t>Côte</a:t>
            </a:r>
            <a:r>
              <a:rPr sz="2100" spc="-145" dirty="0"/>
              <a:t> </a:t>
            </a:r>
            <a:r>
              <a:rPr sz="2100" spc="-114" dirty="0"/>
              <a:t>d'Azur</a:t>
            </a:r>
            <a:endParaRPr sz="2100"/>
          </a:p>
          <a:p>
            <a:pPr marL="380365">
              <a:lnSpc>
                <a:spcPct val="100000"/>
              </a:lnSpc>
              <a:spcBef>
                <a:spcPts val="405"/>
              </a:spcBef>
            </a:pPr>
            <a:r>
              <a:rPr sz="2100" spc="-145" dirty="0"/>
              <a:t>(</a:t>
            </a:r>
            <a:r>
              <a:rPr sz="2100" i="1" spc="-145" dirty="0">
                <a:latin typeface="Verdana"/>
                <a:cs typeface="Verdana"/>
              </a:rPr>
              <a:t>arrêt </a:t>
            </a:r>
            <a:r>
              <a:rPr sz="2100" i="1" spc="-45" dirty="0">
                <a:latin typeface="Verdana"/>
                <a:cs typeface="Verdana"/>
              </a:rPr>
              <a:t>Jean</a:t>
            </a:r>
            <a:r>
              <a:rPr sz="2100" i="1" spc="-140" dirty="0">
                <a:latin typeface="Verdana"/>
                <a:cs typeface="Verdana"/>
              </a:rPr>
              <a:t> </a:t>
            </a:r>
            <a:r>
              <a:rPr sz="2100" i="1" spc="-100" dirty="0">
                <a:latin typeface="Verdana"/>
                <a:cs typeface="Verdana"/>
              </a:rPr>
              <a:t>Médecin)</a:t>
            </a:r>
            <a:endParaRPr sz="2100">
              <a:latin typeface="Verdana"/>
              <a:cs typeface="Verdana"/>
            </a:endParaRPr>
          </a:p>
          <a:p>
            <a:pPr marL="465455" marR="1554480">
              <a:lnSpc>
                <a:spcPct val="116100"/>
              </a:lnSpc>
            </a:pPr>
            <a:r>
              <a:rPr sz="2100" spc="-60" dirty="0"/>
              <a:t>À </a:t>
            </a:r>
            <a:r>
              <a:rPr sz="2100" spc="-270" dirty="0"/>
              <a:t>5 </a:t>
            </a:r>
            <a:r>
              <a:rPr sz="2100" spc="-60" dirty="0"/>
              <a:t>min de </a:t>
            </a:r>
            <a:r>
              <a:rPr sz="2100" spc="-120" dirty="0"/>
              <a:t>la </a:t>
            </a:r>
            <a:r>
              <a:rPr sz="2100" spc="-114" dirty="0"/>
              <a:t>Gare </a:t>
            </a:r>
            <a:r>
              <a:rPr sz="2100" spc="-60" dirty="0"/>
              <a:t>de </a:t>
            </a:r>
            <a:r>
              <a:rPr sz="2100" spc="-75" dirty="0"/>
              <a:t>Nice </a:t>
            </a:r>
            <a:r>
              <a:rPr sz="2100" spc="-100" dirty="0"/>
              <a:t>Ville  </a:t>
            </a:r>
            <a:r>
              <a:rPr sz="2100" spc="-90" dirty="0"/>
              <a:t>Signalétique </a:t>
            </a:r>
            <a:r>
              <a:rPr sz="2100" spc="-80" dirty="0"/>
              <a:t>et </a:t>
            </a:r>
            <a:r>
              <a:rPr sz="2100" spc="-75" dirty="0"/>
              <a:t>branding </a:t>
            </a:r>
            <a:r>
              <a:rPr sz="2100" spc="-70" dirty="0"/>
              <a:t>French </a:t>
            </a:r>
            <a:r>
              <a:rPr sz="2100" spc="-85" dirty="0"/>
              <a:t>Tech  </a:t>
            </a:r>
            <a:r>
              <a:rPr sz="2100" spc="-114" dirty="0"/>
              <a:t>Implantations </a:t>
            </a:r>
            <a:r>
              <a:rPr sz="2100" spc="-60" dirty="0"/>
              <a:t>de </a:t>
            </a:r>
            <a:r>
              <a:rPr sz="2100" spc="-110" dirty="0"/>
              <a:t>start-up </a:t>
            </a:r>
            <a:r>
              <a:rPr sz="2100" spc="-80" dirty="0"/>
              <a:t>et</a:t>
            </a:r>
            <a:r>
              <a:rPr sz="2100" spc="-330" dirty="0"/>
              <a:t> </a:t>
            </a:r>
            <a:r>
              <a:rPr sz="2100" spc="-85" dirty="0"/>
              <a:t>coworking</a:t>
            </a:r>
            <a:endParaRPr sz="2100"/>
          </a:p>
          <a:p>
            <a:pPr marL="465455" marR="111760">
              <a:lnSpc>
                <a:spcPct val="116100"/>
              </a:lnSpc>
            </a:pPr>
            <a:r>
              <a:rPr sz="2100" spc="-80" dirty="0"/>
              <a:t>Wifi et </a:t>
            </a:r>
            <a:r>
              <a:rPr sz="2100" spc="-105" dirty="0"/>
              <a:t>matériels </a:t>
            </a:r>
            <a:r>
              <a:rPr sz="2100" spc="-95" dirty="0"/>
              <a:t>informatiques </a:t>
            </a:r>
            <a:r>
              <a:rPr sz="2100" spc="-80" dirty="0"/>
              <a:t>et</a:t>
            </a:r>
            <a:r>
              <a:rPr sz="2100" spc="-345" dirty="0"/>
              <a:t> </a:t>
            </a:r>
            <a:r>
              <a:rPr sz="2100" spc="-75" dirty="0"/>
              <a:t>technologiques  </a:t>
            </a:r>
            <a:r>
              <a:rPr sz="2100" spc="-60" dirty="0"/>
              <a:t>de </a:t>
            </a:r>
            <a:r>
              <a:rPr sz="2100" spc="-100" dirty="0"/>
              <a:t>dernière</a:t>
            </a:r>
            <a:r>
              <a:rPr sz="2100" spc="-225" dirty="0"/>
              <a:t> </a:t>
            </a:r>
            <a:r>
              <a:rPr sz="2100" spc="-90" dirty="0"/>
              <a:t>génération</a:t>
            </a:r>
            <a:endParaRPr sz="2100"/>
          </a:p>
        </p:txBody>
      </p:sp>
      <p:sp>
        <p:nvSpPr>
          <p:cNvPr id="20" name="object 20"/>
          <p:cNvSpPr/>
          <p:nvPr/>
        </p:nvSpPr>
        <p:spPr>
          <a:xfrm>
            <a:off x="10519242" y="9914351"/>
            <a:ext cx="85725" cy="85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740798" y="9768301"/>
            <a:ext cx="53917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85" dirty="0">
                <a:solidFill>
                  <a:srgbClr val="D1405C"/>
                </a:solidFill>
                <a:latin typeface="Verdana"/>
                <a:cs typeface="Verdana"/>
              </a:rPr>
              <a:t>Accessible </a:t>
            </a:r>
            <a:r>
              <a:rPr sz="2100" b="1" spc="-135" dirty="0">
                <a:solidFill>
                  <a:srgbClr val="D1405C"/>
                </a:solidFill>
                <a:latin typeface="Verdana"/>
                <a:cs typeface="Verdana"/>
              </a:rPr>
              <a:t>aux </a:t>
            </a:r>
            <a:r>
              <a:rPr sz="2100" b="1" spc="-100" dirty="0">
                <a:solidFill>
                  <a:srgbClr val="D1405C"/>
                </a:solidFill>
                <a:latin typeface="Verdana"/>
                <a:cs typeface="Verdana"/>
              </a:rPr>
              <a:t>personnes</a:t>
            </a:r>
            <a:r>
              <a:rPr sz="2100" b="1" spc="-240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100" b="1" spc="-85" dirty="0">
                <a:solidFill>
                  <a:srgbClr val="D1405C"/>
                </a:solidFill>
                <a:latin typeface="Verdana"/>
                <a:cs typeface="Verdana"/>
              </a:rPr>
              <a:t>handicapées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0288" y="2649144"/>
            <a:ext cx="6677025" cy="6610984"/>
          </a:xfrm>
          <a:custGeom>
            <a:avLst/>
            <a:gdLst/>
            <a:ahLst/>
            <a:cxnLst/>
            <a:rect l="l" t="t" r="r" b="b"/>
            <a:pathLst>
              <a:path w="6677025" h="6610984">
                <a:moveTo>
                  <a:pt x="6295812" y="6610358"/>
                </a:moveTo>
                <a:lnTo>
                  <a:pt x="381076" y="6610358"/>
                </a:lnTo>
                <a:lnTo>
                  <a:pt x="330986" y="6607051"/>
                </a:lnTo>
                <a:lnTo>
                  <a:pt x="282178" y="6597296"/>
                </a:lnTo>
                <a:lnTo>
                  <a:pt x="235244" y="6581338"/>
                </a:lnTo>
                <a:lnTo>
                  <a:pt x="190778" y="6559426"/>
                </a:lnTo>
                <a:lnTo>
                  <a:pt x="149370" y="6531806"/>
                </a:lnTo>
                <a:lnTo>
                  <a:pt x="111614" y="6498726"/>
                </a:lnTo>
                <a:lnTo>
                  <a:pt x="78532" y="6460975"/>
                </a:lnTo>
                <a:lnTo>
                  <a:pt x="50915" y="6419573"/>
                </a:lnTo>
                <a:lnTo>
                  <a:pt x="29007" y="6375111"/>
                </a:lnTo>
                <a:lnTo>
                  <a:pt x="13055" y="6328180"/>
                </a:lnTo>
                <a:lnTo>
                  <a:pt x="3304" y="6279371"/>
                </a:lnTo>
                <a:lnTo>
                  <a:pt x="0" y="6229275"/>
                </a:lnTo>
                <a:lnTo>
                  <a:pt x="0" y="381069"/>
                </a:lnTo>
                <a:lnTo>
                  <a:pt x="3304" y="330979"/>
                </a:lnTo>
                <a:lnTo>
                  <a:pt x="13055" y="282172"/>
                </a:lnTo>
                <a:lnTo>
                  <a:pt x="29007" y="235240"/>
                </a:lnTo>
                <a:lnTo>
                  <a:pt x="50915" y="190774"/>
                </a:lnTo>
                <a:lnTo>
                  <a:pt x="78532" y="149367"/>
                </a:lnTo>
                <a:lnTo>
                  <a:pt x="111614" y="111612"/>
                </a:lnTo>
                <a:lnTo>
                  <a:pt x="149370" y="78530"/>
                </a:lnTo>
                <a:lnTo>
                  <a:pt x="190778" y="50914"/>
                </a:lnTo>
                <a:lnTo>
                  <a:pt x="235244" y="29007"/>
                </a:lnTo>
                <a:lnTo>
                  <a:pt x="282178" y="13055"/>
                </a:lnTo>
                <a:lnTo>
                  <a:pt x="330986" y="3304"/>
                </a:lnTo>
                <a:lnTo>
                  <a:pt x="381076" y="0"/>
                </a:lnTo>
                <a:lnTo>
                  <a:pt x="6295812" y="0"/>
                </a:lnTo>
                <a:lnTo>
                  <a:pt x="6345893" y="3304"/>
                </a:lnTo>
                <a:lnTo>
                  <a:pt x="6394698" y="13055"/>
                </a:lnTo>
                <a:lnTo>
                  <a:pt x="6441633" y="29007"/>
                </a:lnTo>
                <a:lnTo>
                  <a:pt x="6486103" y="50914"/>
                </a:lnTo>
                <a:lnTo>
                  <a:pt x="6527513" y="78530"/>
                </a:lnTo>
                <a:lnTo>
                  <a:pt x="6565267" y="111612"/>
                </a:lnTo>
                <a:lnTo>
                  <a:pt x="6598348" y="149367"/>
                </a:lnTo>
                <a:lnTo>
                  <a:pt x="6625969" y="190774"/>
                </a:lnTo>
                <a:lnTo>
                  <a:pt x="6647881" y="235240"/>
                </a:lnTo>
                <a:lnTo>
                  <a:pt x="6663839" y="282172"/>
                </a:lnTo>
                <a:lnTo>
                  <a:pt x="6673595" y="330979"/>
                </a:lnTo>
                <a:lnTo>
                  <a:pt x="6676902" y="381069"/>
                </a:lnTo>
                <a:lnTo>
                  <a:pt x="6676902" y="6229275"/>
                </a:lnTo>
                <a:lnTo>
                  <a:pt x="6673595" y="6279371"/>
                </a:lnTo>
                <a:lnTo>
                  <a:pt x="6663839" y="6328180"/>
                </a:lnTo>
                <a:lnTo>
                  <a:pt x="6647881" y="6375111"/>
                </a:lnTo>
                <a:lnTo>
                  <a:pt x="6625969" y="6419573"/>
                </a:lnTo>
                <a:lnTo>
                  <a:pt x="6598348" y="6460975"/>
                </a:lnTo>
                <a:lnTo>
                  <a:pt x="6565267" y="6498726"/>
                </a:lnTo>
                <a:lnTo>
                  <a:pt x="6527513" y="6531806"/>
                </a:lnTo>
                <a:lnTo>
                  <a:pt x="6486103" y="6559426"/>
                </a:lnTo>
                <a:lnTo>
                  <a:pt x="6441633" y="6581338"/>
                </a:lnTo>
                <a:lnTo>
                  <a:pt x="6394698" y="6597296"/>
                </a:lnTo>
                <a:lnTo>
                  <a:pt x="6345893" y="6607051"/>
                </a:lnTo>
                <a:lnTo>
                  <a:pt x="6295812" y="6610358"/>
                </a:lnTo>
                <a:close/>
              </a:path>
            </a:pathLst>
          </a:custGeom>
          <a:solidFill>
            <a:srgbClr val="26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405">
              <a:lnSpc>
                <a:spcPct val="114100"/>
              </a:lnSpc>
              <a:spcBef>
                <a:spcPts val="100"/>
              </a:spcBef>
              <a:tabLst>
                <a:tab pos="3213735" algn="l"/>
              </a:tabLst>
            </a:pPr>
            <a:r>
              <a:rPr spc="-95" dirty="0"/>
              <a:t>Grâce au </a:t>
            </a:r>
            <a:r>
              <a:rPr spc="-80" dirty="0"/>
              <a:t>Totem </a:t>
            </a:r>
            <a:r>
              <a:rPr spc="-65" dirty="0"/>
              <a:t>French </a:t>
            </a:r>
            <a:r>
              <a:rPr spc="-105" dirty="0"/>
              <a:t>Tech, </a:t>
            </a:r>
            <a:r>
              <a:rPr spc="-85" dirty="0"/>
              <a:t>nous</a:t>
            </a:r>
            <a:r>
              <a:rPr spc="-420" dirty="0"/>
              <a:t> </a:t>
            </a:r>
            <a:r>
              <a:rPr spc="-85" dirty="0"/>
              <a:t>nous  </a:t>
            </a:r>
            <a:r>
              <a:rPr spc="-100" dirty="0"/>
              <a:t>inscrivons </a:t>
            </a:r>
            <a:r>
              <a:rPr spc="-110" dirty="0"/>
              <a:t>dans </a:t>
            </a:r>
            <a:r>
              <a:rPr spc="-135" dirty="0"/>
              <a:t>la </a:t>
            </a:r>
            <a:r>
              <a:rPr spc="-90" dirty="0"/>
              <a:t>dynamique </a:t>
            </a:r>
            <a:r>
              <a:rPr spc="-65" dirty="0"/>
              <a:t>de  </a:t>
            </a:r>
            <a:r>
              <a:rPr spc="-130" dirty="0"/>
              <a:t>revitalisation </a:t>
            </a:r>
            <a:r>
              <a:rPr spc="-55" dirty="0"/>
              <a:t>du </a:t>
            </a:r>
            <a:r>
              <a:rPr spc="-120" dirty="0"/>
              <a:t>quartier </a:t>
            </a:r>
            <a:r>
              <a:rPr spc="-105" dirty="0"/>
              <a:t>Notre-Dame</a:t>
            </a:r>
            <a:r>
              <a:rPr spc="-305" dirty="0"/>
              <a:t> </a:t>
            </a:r>
            <a:r>
              <a:rPr spc="-55" dirty="0"/>
              <a:t>du  </a:t>
            </a:r>
            <a:r>
              <a:rPr spc="-95" dirty="0"/>
              <a:t>centre </a:t>
            </a:r>
            <a:r>
              <a:rPr spc="-130" dirty="0"/>
              <a:t>ville </a:t>
            </a:r>
            <a:r>
              <a:rPr spc="-65" dirty="0"/>
              <a:t>de </a:t>
            </a:r>
            <a:r>
              <a:rPr spc="-85" dirty="0"/>
              <a:t>Nice en </a:t>
            </a:r>
            <a:r>
              <a:rPr spc="-105" dirty="0"/>
              <a:t>facilitant  l’implantation</a:t>
            </a:r>
            <a:r>
              <a:rPr spc="-145" dirty="0"/>
              <a:t> </a:t>
            </a:r>
            <a:r>
              <a:rPr spc="-100" dirty="0"/>
              <a:t>d’une	quinzaine</a:t>
            </a:r>
            <a:r>
              <a:rPr spc="-160" dirty="0"/>
              <a:t> </a:t>
            </a:r>
            <a:r>
              <a:rPr spc="-65" dirty="0"/>
              <a:t>de</a:t>
            </a:r>
          </a:p>
          <a:p>
            <a:pPr marL="92710">
              <a:lnSpc>
                <a:spcPct val="100000"/>
              </a:lnSpc>
              <a:spcBef>
                <a:spcPts val="390"/>
              </a:spcBef>
            </a:pPr>
            <a:r>
              <a:rPr spc="-145" dirty="0"/>
              <a:t>start-up.</a:t>
            </a:r>
          </a:p>
          <a:p>
            <a:pPr marL="12700" marR="5080">
              <a:lnSpc>
                <a:spcPct val="114100"/>
              </a:lnSpc>
              <a:tabLst>
                <a:tab pos="2357755" algn="l"/>
                <a:tab pos="2834640" algn="l"/>
              </a:tabLst>
            </a:pPr>
            <a:r>
              <a:rPr spc="-114" dirty="0"/>
              <a:t>Nous </a:t>
            </a:r>
            <a:r>
              <a:rPr spc="-110" dirty="0"/>
              <a:t>proposons </a:t>
            </a:r>
            <a:r>
              <a:rPr spc="-90" dirty="0"/>
              <a:t>et mettons </a:t>
            </a:r>
            <a:r>
              <a:rPr spc="-145" dirty="0"/>
              <a:t>à </a:t>
            </a:r>
            <a:r>
              <a:rPr spc="-110" dirty="0"/>
              <a:t>disposition  </a:t>
            </a:r>
            <a:r>
              <a:rPr spc="-65" dirty="0"/>
              <a:t>de </a:t>
            </a:r>
            <a:r>
              <a:rPr spc="-125" dirty="0"/>
              <a:t>nouveaux </a:t>
            </a:r>
            <a:r>
              <a:rPr spc="-140" dirty="0"/>
              <a:t>outils, </a:t>
            </a:r>
            <a:r>
              <a:rPr spc="-135" dirty="0"/>
              <a:t>ateliers </a:t>
            </a:r>
            <a:r>
              <a:rPr spc="-110" dirty="0"/>
              <a:t>dans </a:t>
            </a:r>
            <a:r>
              <a:rPr spc="-135" dirty="0"/>
              <a:t>la  </a:t>
            </a:r>
            <a:r>
              <a:rPr spc="-120" dirty="0"/>
              <a:t>transition </a:t>
            </a:r>
            <a:r>
              <a:rPr spc="-110" dirty="0"/>
              <a:t>numérique, </a:t>
            </a:r>
            <a:r>
              <a:rPr spc="-135" dirty="0"/>
              <a:t>la </a:t>
            </a:r>
            <a:r>
              <a:rPr spc="-105" dirty="0"/>
              <a:t>formation </a:t>
            </a:r>
            <a:r>
              <a:rPr spc="-90" dirty="0"/>
              <a:t>et  </a:t>
            </a:r>
            <a:r>
              <a:rPr spc="-85" dirty="0"/>
              <a:t>l'accompagnement </a:t>
            </a:r>
            <a:r>
              <a:rPr spc="-145" dirty="0"/>
              <a:t>à </a:t>
            </a:r>
            <a:r>
              <a:rPr spc="-135" dirty="0"/>
              <a:t>la </a:t>
            </a:r>
            <a:r>
              <a:rPr spc="-105" dirty="0"/>
              <a:t>création </a:t>
            </a:r>
            <a:r>
              <a:rPr spc="-65" dirty="0"/>
              <a:t>de</a:t>
            </a:r>
            <a:r>
              <a:rPr spc="-325" dirty="0"/>
              <a:t> </a:t>
            </a:r>
            <a:r>
              <a:rPr spc="-150" dirty="0"/>
              <a:t>start-  </a:t>
            </a:r>
            <a:r>
              <a:rPr spc="-55" dirty="0"/>
              <a:t>up </a:t>
            </a:r>
            <a:r>
              <a:rPr spc="-130" dirty="0"/>
              <a:t>ainsi</a:t>
            </a:r>
            <a:r>
              <a:rPr spc="-250" dirty="0"/>
              <a:t> </a:t>
            </a:r>
            <a:r>
              <a:rPr spc="-70" dirty="0"/>
              <a:t>que</a:t>
            </a:r>
            <a:r>
              <a:rPr spc="-155" dirty="0"/>
              <a:t> </a:t>
            </a:r>
            <a:r>
              <a:rPr spc="-114" dirty="0"/>
              <a:t>le	</a:t>
            </a:r>
            <a:r>
              <a:rPr spc="-85" dirty="0"/>
              <a:t>déploiement </a:t>
            </a:r>
            <a:r>
              <a:rPr spc="-105" dirty="0"/>
              <a:t>des  </a:t>
            </a:r>
            <a:r>
              <a:rPr spc="-100" dirty="0"/>
              <a:t>programmes </a:t>
            </a:r>
            <a:r>
              <a:rPr spc="-114" dirty="0"/>
              <a:t>nationaux </a:t>
            </a:r>
            <a:r>
              <a:rPr spc="-65" dirty="0"/>
              <a:t>de </a:t>
            </a:r>
            <a:r>
              <a:rPr spc="-135" dirty="0"/>
              <a:t>la </a:t>
            </a:r>
            <a:r>
              <a:rPr spc="-114" dirty="0"/>
              <a:t>Mission  </a:t>
            </a:r>
            <a:r>
              <a:rPr spc="-80" dirty="0"/>
              <a:t>French</a:t>
            </a:r>
            <a:r>
              <a:rPr spc="-155" dirty="0"/>
              <a:t> </a:t>
            </a:r>
            <a:r>
              <a:rPr spc="-95" dirty="0"/>
              <a:t>Tech</a:t>
            </a:r>
            <a:r>
              <a:rPr spc="-150" dirty="0"/>
              <a:t> </a:t>
            </a:r>
            <a:r>
              <a:rPr spc="-70" dirty="0"/>
              <a:t>dont	</a:t>
            </a:r>
            <a:r>
              <a:rPr spc="-80" dirty="0"/>
              <a:t>French </a:t>
            </a:r>
            <a:r>
              <a:rPr spc="-95" dirty="0"/>
              <a:t>Tech </a:t>
            </a:r>
            <a:r>
              <a:rPr spc="-100" dirty="0"/>
              <a:t>Central  </a:t>
            </a:r>
            <a:r>
              <a:rPr spc="-90" dirty="0"/>
              <a:t>et </a:t>
            </a:r>
            <a:r>
              <a:rPr spc="-80" dirty="0"/>
              <a:t>French </a:t>
            </a:r>
            <a:r>
              <a:rPr spc="-95" dirty="0"/>
              <a:t>Tech</a:t>
            </a:r>
            <a:r>
              <a:rPr spc="-305" dirty="0"/>
              <a:t> </a:t>
            </a:r>
            <a:r>
              <a:rPr spc="-125" dirty="0"/>
              <a:t>Tremplin.</a:t>
            </a:r>
          </a:p>
        </p:txBody>
      </p:sp>
      <p:grpSp>
        <p:nvGrpSpPr>
          <p:cNvPr id="24" name="object 24"/>
          <p:cNvGrpSpPr/>
          <p:nvPr/>
        </p:nvGrpSpPr>
        <p:grpSpPr>
          <a:xfrm>
            <a:off x="1310547" y="2963954"/>
            <a:ext cx="5219065" cy="6087110"/>
            <a:chOff x="1310547" y="2963954"/>
            <a:chExt cx="5219065" cy="6087110"/>
          </a:xfrm>
        </p:grpSpPr>
        <p:sp>
          <p:nvSpPr>
            <p:cNvPr id="25" name="object 25"/>
            <p:cNvSpPr/>
            <p:nvPr/>
          </p:nvSpPr>
          <p:spPr>
            <a:xfrm>
              <a:off x="1310547" y="3135195"/>
              <a:ext cx="128256" cy="1282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26766" y="2963954"/>
              <a:ext cx="164238" cy="1642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01097" y="8922433"/>
              <a:ext cx="128256" cy="1282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7488185" y="9511461"/>
            <a:ext cx="354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0" dirty="0">
                <a:solidFill>
                  <a:srgbClr val="0E0042"/>
                </a:solidFill>
                <a:latin typeface="Verdana"/>
                <a:cs typeface="Verdana"/>
              </a:rPr>
              <a:t>1</a:t>
            </a:r>
            <a:r>
              <a:rPr sz="2400" spc="130" dirty="0">
                <a:solidFill>
                  <a:srgbClr val="0E0042"/>
                </a:solidFill>
                <a:latin typeface="Verdana"/>
                <a:cs typeface="Verdana"/>
              </a:rPr>
              <a:t>0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7317" y="0"/>
            <a:ext cx="1270" cy="10287000"/>
          </a:xfrm>
          <a:custGeom>
            <a:avLst/>
            <a:gdLst/>
            <a:ahLst/>
            <a:cxnLst/>
            <a:rect l="l" t="t" r="r" b="b"/>
            <a:pathLst>
              <a:path w="1269" h="10287000">
                <a:moveTo>
                  <a:pt x="0" y="10287000"/>
                </a:moveTo>
                <a:lnTo>
                  <a:pt x="682" y="10287000"/>
                </a:lnTo>
                <a:lnTo>
                  <a:pt x="682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26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514465" cy="10287000"/>
          </a:xfrm>
          <a:custGeom>
            <a:avLst/>
            <a:gdLst/>
            <a:ahLst/>
            <a:cxnLst/>
            <a:rect l="l" t="t" r="r" b="b"/>
            <a:pathLst>
              <a:path w="6514465" h="10287000">
                <a:moveTo>
                  <a:pt x="0" y="10287000"/>
                </a:moveTo>
                <a:lnTo>
                  <a:pt x="6514429" y="10287000"/>
                </a:lnTo>
                <a:lnTo>
                  <a:pt x="6514429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26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4656" y="2070892"/>
            <a:ext cx="134870" cy="134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481" y="7299776"/>
            <a:ext cx="172708" cy="17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36360" y="882639"/>
            <a:ext cx="172708" cy="172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83530" y="9271786"/>
            <a:ext cx="134870" cy="134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72646" y="3231138"/>
            <a:ext cx="134870" cy="134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01856" y="6123066"/>
            <a:ext cx="172708" cy="17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1625" y="2407602"/>
            <a:ext cx="134870" cy="134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947410" y="647700"/>
            <a:ext cx="12340590" cy="10287000"/>
            <a:chOff x="5946739" y="39"/>
            <a:chExt cx="12340590" cy="10287000"/>
          </a:xfrm>
        </p:grpSpPr>
        <p:sp>
          <p:nvSpPr>
            <p:cNvPr id="12" name="object 12"/>
            <p:cNvSpPr/>
            <p:nvPr/>
          </p:nvSpPr>
          <p:spPr>
            <a:xfrm>
              <a:off x="6514429" y="39"/>
              <a:ext cx="11772900" cy="10287000"/>
            </a:xfrm>
            <a:custGeom>
              <a:avLst/>
              <a:gdLst/>
              <a:ahLst/>
              <a:cxnLst/>
              <a:rect l="l" t="t" r="r" b="b"/>
              <a:pathLst>
                <a:path w="11772900" h="10287000">
                  <a:moveTo>
                    <a:pt x="11772888" y="10286910"/>
                  </a:moveTo>
                  <a:lnTo>
                    <a:pt x="0" y="10286910"/>
                  </a:lnTo>
                  <a:lnTo>
                    <a:pt x="0" y="0"/>
                  </a:lnTo>
                  <a:lnTo>
                    <a:pt x="11772888" y="0"/>
                  </a:lnTo>
                  <a:lnTo>
                    <a:pt x="11772888" y="10286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46737" y="2162949"/>
              <a:ext cx="1133475" cy="6359525"/>
            </a:xfrm>
            <a:custGeom>
              <a:avLst/>
              <a:gdLst/>
              <a:ahLst/>
              <a:cxnLst/>
              <a:rect l="l" t="t" r="r" b="b"/>
              <a:pathLst>
                <a:path w="1133475" h="6359525">
                  <a:moveTo>
                    <a:pt x="1133475" y="5792762"/>
                  </a:moveTo>
                  <a:lnTo>
                    <a:pt x="1131392" y="5743854"/>
                  </a:lnTo>
                  <a:lnTo>
                    <a:pt x="1125258" y="5696115"/>
                  </a:lnTo>
                  <a:lnTo>
                    <a:pt x="1115263" y="5649696"/>
                  </a:lnTo>
                  <a:lnTo>
                    <a:pt x="1101547" y="5604764"/>
                  </a:lnTo>
                  <a:lnTo>
                    <a:pt x="1084300" y="5561508"/>
                  </a:lnTo>
                  <a:lnTo>
                    <a:pt x="1063688" y="5520080"/>
                  </a:lnTo>
                  <a:lnTo>
                    <a:pt x="1039876" y="5480659"/>
                  </a:lnTo>
                  <a:lnTo>
                    <a:pt x="1013040" y="5443423"/>
                  </a:lnTo>
                  <a:lnTo>
                    <a:pt x="983348" y="5408523"/>
                  </a:lnTo>
                  <a:lnTo>
                    <a:pt x="950963" y="5376151"/>
                  </a:lnTo>
                  <a:lnTo>
                    <a:pt x="916063" y="5346458"/>
                  </a:lnTo>
                  <a:lnTo>
                    <a:pt x="878827" y="5319611"/>
                  </a:lnTo>
                  <a:lnTo>
                    <a:pt x="839406" y="5295798"/>
                  </a:lnTo>
                  <a:lnTo>
                    <a:pt x="797979" y="5275186"/>
                  </a:lnTo>
                  <a:lnTo>
                    <a:pt x="754722" y="5257939"/>
                  </a:lnTo>
                  <a:lnTo>
                    <a:pt x="709803" y="5244236"/>
                  </a:lnTo>
                  <a:lnTo>
                    <a:pt x="663384" y="5234229"/>
                  </a:lnTo>
                  <a:lnTo>
                    <a:pt x="615632" y="5228094"/>
                  </a:lnTo>
                  <a:lnTo>
                    <a:pt x="566737" y="5226012"/>
                  </a:lnTo>
                  <a:lnTo>
                    <a:pt x="517829" y="5228094"/>
                  </a:lnTo>
                  <a:lnTo>
                    <a:pt x="470090" y="5234229"/>
                  </a:lnTo>
                  <a:lnTo>
                    <a:pt x="423672" y="5244236"/>
                  </a:lnTo>
                  <a:lnTo>
                    <a:pt x="378739" y="5257939"/>
                  </a:lnTo>
                  <a:lnTo>
                    <a:pt x="335483" y="5275186"/>
                  </a:lnTo>
                  <a:lnTo>
                    <a:pt x="294055" y="5295798"/>
                  </a:lnTo>
                  <a:lnTo>
                    <a:pt x="254647" y="5319611"/>
                  </a:lnTo>
                  <a:lnTo>
                    <a:pt x="217398" y="5346458"/>
                  </a:lnTo>
                  <a:lnTo>
                    <a:pt x="182499" y="5376151"/>
                  </a:lnTo>
                  <a:lnTo>
                    <a:pt x="150126" y="5408523"/>
                  </a:lnTo>
                  <a:lnTo>
                    <a:pt x="120434" y="5443423"/>
                  </a:lnTo>
                  <a:lnTo>
                    <a:pt x="93599" y="5480659"/>
                  </a:lnTo>
                  <a:lnTo>
                    <a:pt x="69786" y="5520080"/>
                  </a:lnTo>
                  <a:lnTo>
                    <a:pt x="49161" y="5561508"/>
                  </a:lnTo>
                  <a:lnTo>
                    <a:pt x="31915" y="5604764"/>
                  </a:lnTo>
                  <a:lnTo>
                    <a:pt x="18211" y="5649696"/>
                  </a:lnTo>
                  <a:lnTo>
                    <a:pt x="8204" y="5696115"/>
                  </a:lnTo>
                  <a:lnTo>
                    <a:pt x="2082" y="5743854"/>
                  </a:lnTo>
                  <a:lnTo>
                    <a:pt x="0" y="5792762"/>
                  </a:lnTo>
                  <a:lnTo>
                    <a:pt x="2082" y="5841657"/>
                  </a:lnTo>
                  <a:lnTo>
                    <a:pt x="8204" y="5889396"/>
                  </a:lnTo>
                  <a:lnTo>
                    <a:pt x="18211" y="5935827"/>
                  </a:lnTo>
                  <a:lnTo>
                    <a:pt x="31915" y="5980747"/>
                  </a:lnTo>
                  <a:lnTo>
                    <a:pt x="49161" y="6024003"/>
                  </a:lnTo>
                  <a:lnTo>
                    <a:pt x="69786" y="6065431"/>
                  </a:lnTo>
                  <a:lnTo>
                    <a:pt x="93599" y="6104852"/>
                  </a:lnTo>
                  <a:lnTo>
                    <a:pt x="120434" y="6142088"/>
                  </a:lnTo>
                  <a:lnTo>
                    <a:pt x="150126" y="6176988"/>
                  </a:lnTo>
                  <a:lnTo>
                    <a:pt x="182499" y="6209360"/>
                  </a:lnTo>
                  <a:lnTo>
                    <a:pt x="217398" y="6239053"/>
                  </a:lnTo>
                  <a:lnTo>
                    <a:pt x="254647" y="6265900"/>
                  </a:lnTo>
                  <a:lnTo>
                    <a:pt x="294055" y="6289713"/>
                  </a:lnTo>
                  <a:lnTo>
                    <a:pt x="335483" y="6310325"/>
                  </a:lnTo>
                  <a:lnTo>
                    <a:pt x="378739" y="6327572"/>
                  </a:lnTo>
                  <a:lnTo>
                    <a:pt x="423672" y="6341288"/>
                  </a:lnTo>
                  <a:lnTo>
                    <a:pt x="470090" y="6351283"/>
                  </a:lnTo>
                  <a:lnTo>
                    <a:pt x="517829" y="6357417"/>
                  </a:lnTo>
                  <a:lnTo>
                    <a:pt x="566737" y="6359499"/>
                  </a:lnTo>
                  <a:lnTo>
                    <a:pt x="615632" y="6357417"/>
                  </a:lnTo>
                  <a:lnTo>
                    <a:pt x="663384" y="6351283"/>
                  </a:lnTo>
                  <a:lnTo>
                    <a:pt x="709803" y="6341288"/>
                  </a:lnTo>
                  <a:lnTo>
                    <a:pt x="754722" y="6327572"/>
                  </a:lnTo>
                  <a:lnTo>
                    <a:pt x="797979" y="6310325"/>
                  </a:lnTo>
                  <a:lnTo>
                    <a:pt x="839406" y="6289713"/>
                  </a:lnTo>
                  <a:lnTo>
                    <a:pt x="878827" y="6265900"/>
                  </a:lnTo>
                  <a:lnTo>
                    <a:pt x="916063" y="6239053"/>
                  </a:lnTo>
                  <a:lnTo>
                    <a:pt x="950963" y="6209360"/>
                  </a:lnTo>
                  <a:lnTo>
                    <a:pt x="983348" y="6176988"/>
                  </a:lnTo>
                  <a:lnTo>
                    <a:pt x="1013040" y="6142088"/>
                  </a:lnTo>
                  <a:lnTo>
                    <a:pt x="1039876" y="6104852"/>
                  </a:lnTo>
                  <a:lnTo>
                    <a:pt x="1063688" y="6065431"/>
                  </a:lnTo>
                  <a:lnTo>
                    <a:pt x="1084300" y="6024003"/>
                  </a:lnTo>
                  <a:lnTo>
                    <a:pt x="1101547" y="5980747"/>
                  </a:lnTo>
                  <a:lnTo>
                    <a:pt x="1115263" y="5935827"/>
                  </a:lnTo>
                  <a:lnTo>
                    <a:pt x="1125258" y="5889396"/>
                  </a:lnTo>
                  <a:lnTo>
                    <a:pt x="1131392" y="5841657"/>
                  </a:lnTo>
                  <a:lnTo>
                    <a:pt x="1133475" y="5792762"/>
                  </a:lnTo>
                  <a:close/>
                </a:path>
                <a:path w="1133475" h="6359525">
                  <a:moveTo>
                    <a:pt x="1133475" y="3179737"/>
                  </a:moveTo>
                  <a:lnTo>
                    <a:pt x="1131392" y="3130842"/>
                  </a:lnTo>
                  <a:lnTo>
                    <a:pt x="1125258" y="3083090"/>
                  </a:lnTo>
                  <a:lnTo>
                    <a:pt x="1115263" y="3036671"/>
                  </a:lnTo>
                  <a:lnTo>
                    <a:pt x="1101547" y="2991751"/>
                  </a:lnTo>
                  <a:lnTo>
                    <a:pt x="1084300" y="2948482"/>
                  </a:lnTo>
                  <a:lnTo>
                    <a:pt x="1063688" y="2907068"/>
                  </a:lnTo>
                  <a:lnTo>
                    <a:pt x="1039876" y="2867647"/>
                  </a:lnTo>
                  <a:lnTo>
                    <a:pt x="1013040" y="2830398"/>
                  </a:lnTo>
                  <a:lnTo>
                    <a:pt x="983348" y="2795511"/>
                  </a:lnTo>
                  <a:lnTo>
                    <a:pt x="950963" y="2763126"/>
                  </a:lnTo>
                  <a:lnTo>
                    <a:pt x="916063" y="2733433"/>
                  </a:lnTo>
                  <a:lnTo>
                    <a:pt x="878827" y="2706598"/>
                  </a:lnTo>
                  <a:lnTo>
                    <a:pt x="839406" y="2682786"/>
                  </a:lnTo>
                  <a:lnTo>
                    <a:pt x="797979" y="2662174"/>
                  </a:lnTo>
                  <a:lnTo>
                    <a:pt x="754722" y="2644927"/>
                  </a:lnTo>
                  <a:lnTo>
                    <a:pt x="709803" y="2631211"/>
                  </a:lnTo>
                  <a:lnTo>
                    <a:pt x="663384" y="2621203"/>
                  </a:lnTo>
                  <a:lnTo>
                    <a:pt x="615632" y="2615082"/>
                  </a:lnTo>
                  <a:lnTo>
                    <a:pt x="566737" y="2612999"/>
                  </a:lnTo>
                  <a:lnTo>
                    <a:pt x="517829" y="2615082"/>
                  </a:lnTo>
                  <a:lnTo>
                    <a:pt x="470090" y="2621203"/>
                  </a:lnTo>
                  <a:lnTo>
                    <a:pt x="423672" y="2631211"/>
                  </a:lnTo>
                  <a:lnTo>
                    <a:pt x="378739" y="2644927"/>
                  </a:lnTo>
                  <a:lnTo>
                    <a:pt x="335483" y="2662174"/>
                  </a:lnTo>
                  <a:lnTo>
                    <a:pt x="294055" y="2682786"/>
                  </a:lnTo>
                  <a:lnTo>
                    <a:pt x="254647" y="2706598"/>
                  </a:lnTo>
                  <a:lnTo>
                    <a:pt x="217398" y="2733433"/>
                  </a:lnTo>
                  <a:lnTo>
                    <a:pt x="182499" y="2763126"/>
                  </a:lnTo>
                  <a:lnTo>
                    <a:pt x="150126" y="2795511"/>
                  </a:lnTo>
                  <a:lnTo>
                    <a:pt x="120434" y="2830398"/>
                  </a:lnTo>
                  <a:lnTo>
                    <a:pt x="93599" y="2867647"/>
                  </a:lnTo>
                  <a:lnTo>
                    <a:pt x="69786" y="2907068"/>
                  </a:lnTo>
                  <a:lnTo>
                    <a:pt x="49161" y="2948482"/>
                  </a:lnTo>
                  <a:lnTo>
                    <a:pt x="31915" y="2991751"/>
                  </a:lnTo>
                  <a:lnTo>
                    <a:pt x="18211" y="3036671"/>
                  </a:lnTo>
                  <a:lnTo>
                    <a:pt x="8204" y="3083090"/>
                  </a:lnTo>
                  <a:lnTo>
                    <a:pt x="2082" y="3130842"/>
                  </a:lnTo>
                  <a:lnTo>
                    <a:pt x="0" y="3179737"/>
                  </a:lnTo>
                  <a:lnTo>
                    <a:pt x="2082" y="3228632"/>
                  </a:lnTo>
                  <a:lnTo>
                    <a:pt x="8204" y="3276384"/>
                  </a:lnTo>
                  <a:lnTo>
                    <a:pt x="18211" y="3322802"/>
                  </a:lnTo>
                  <a:lnTo>
                    <a:pt x="31915" y="3367722"/>
                  </a:lnTo>
                  <a:lnTo>
                    <a:pt x="49161" y="3410991"/>
                  </a:lnTo>
                  <a:lnTo>
                    <a:pt x="69786" y="3452406"/>
                  </a:lnTo>
                  <a:lnTo>
                    <a:pt x="93599" y="3491827"/>
                  </a:lnTo>
                  <a:lnTo>
                    <a:pt x="120434" y="3529063"/>
                  </a:lnTo>
                  <a:lnTo>
                    <a:pt x="150126" y="3563963"/>
                  </a:lnTo>
                  <a:lnTo>
                    <a:pt x="182499" y="3596348"/>
                  </a:lnTo>
                  <a:lnTo>
                    <a:pt x="217398" y="3626040"/>
                  </a:lnTo>
                  <a:lnTo>
                    <a:pt x="254647" y="3652875"/>
                  </a:lnTo>
                  <a:lnTo>
                    <a:pt x="294055" y="3676688"/>
                  </a:lnTo>
                  <a:lnTo>
                    <a:pt x="335483" y="3697300"/>
                  </a:lnTo>
                  <a:lnTo>
                    <a:pt x="378739" y="3714546"/>
                  </a:lnTo>
                  <a:lnTo>
                    <a:pt x="423672" y="3728262"/>
                  </a:lnTo>
                  <a:lnTo>
                    <a:pt x="470090" y="3738270"/>
                  </a:lnTo>
                  <a:lnTo>
                    <a:pt x="517829" y="3744391"/>
                  </a:lnTo>
                  <a:lnTo>
                    <a:pt x="566737" y="3746474"/>
                  </a:lnTo>
                  <a:lnTo>
                    <a:pt x="615632" y="3744391"/>
                  </a:lnTo>
                  <a:lnTo>
                    <a:pt x="663384" y="3738270"/>
                  </a:lnTo>
                  <a:lnTo>
                    <a:pt x="709803" y="3728262"/>
                  </a:lnTo>
                  <a:lnTo>
                    <a:pt x="754722" y="3714546"/>
                  </a:lnTo>
                  <a:lnTo>
                    <a:pt x="797979" y="3697300"/>
                  </a:lnTo>
                  <a:lnTo>
                    <a:pt x="839406" y="3676688"/>
                  </a:lnTo>
                  <a:lnTo>
                    <a:pt x="878827" y="3652875"/>
                  </a:lnTo>
                  <a:lnTo>
                    <a:pt x="916063" y="3626040"/>
                  </a:lnTo>
                  <a:lnTo>
                    <a:pt x="950963" y="3596348"/>
                  </a:lnTo>
                  <a:lnTo>
                    <a:pt x="983348" y="3563963"/>
                  </a:lnTo>
                  <a:lnTo>
                    <a:pt x="1013040" y="3529063"/>
                  </a:lnTo>
                  <a:lnTo>
                    <a:pt x="1039876" y="3491827"/>
                  </a:lnTo>
                  <a:lnTo>
                    <a:pt x="1063688" y="3452406"/>
                  </a:lnTo>
                  <a:lnTo>
                    <a:pt x="1084300" y="3410991"/>
                  </a:lnTo>
                  <a:lnTo>
                    <a:pt x="1101547" y="3367722"/>
                  </a:lnTo>
                  <a:lnTo>
                    <a:pt x="1115263" y="3322802"/>
                  </a:lnTo>
                  <a:lnTo>
                    <a:pt x="1125258" y="3276384"/>
                  </a:lnTo>
                  <a:lnTo>
                    <a:pt x="1131392" y="3228632"/>
                  </a:lnTo>
                  <a:lnTo>
                    <a:pt x="1133475" y="3179737"/>
                  </a:lnTo>
                  <a:close/>
                </a:path>
                <a:path w="1133475" h="6359525">
                  <a:moveTo>
                    <a:pt x="1133475" y="566737"/>
                  </a:moveTo>
                  <a:lnTo>
                    <a:pt x="1131392" y="517829"/>
                  </a:lnTo>
                  <a:lnTo>
                    <a:pt x="1125258" y="470090"/>
                  </a:lnTo>
                  <a:lnTo>
                    <a:pt x="1115263" y="423672"/>
                  </a:lnTo>
                  <a:lnTo>
                    <a:pt x="1101547" y="378739"/>
                  </a:lnTo>
                  <a:lnTo>
                    <a:pt x="1084300" y="335483"/>
                  </a:lnTo>
                  <a:lnTo>
                    <a:pt x="1063688" y="294055"/>
                  </a:lnTo>
                  <a:lnTo>
                    <a:pt x="1039876" y="254647"/>
                  </a:lnTo>
                  <a:lnTo>
                    <a:pt x="1013040" y="217398"/>
                  </a:lnTo>
                  <a:lnTo>
                    <a:pt x="983348" y="182511"/>
                  </a:lnTo>
                  <a:lnTo>
                    <a:pt x="950963" y="150126"/>
                  </a:lnTo>
                  <a:lnTo>
                    <a:pt x="916063" y="120434"/>
                  </a:lnTo>
                  <a:lnTo>
                    <a:pt x="878827" y="93599"/>
                  </a:lnTo>
                  <a:lnTo>
                    <a:pt x="839406" y="69786"/>
                  </a:lnTo>
                  <a:lnTo>
                    <a:pt x="797979" y="49174"/>
                  </a:lnTo>
                  <a:lnTo>
                    <a:pt x="754722" y="31915"/>
                  </a:lnTo>
                  <a:lnTo>
                    <a:pt x="709803" y="18211"/>
                  </a:lnTo>
                  <a:lnTo>
                    <a:pt x="663384" y="8204"/>
                  </a:lnTo>
                  <a:lnTo>
                    <a:pt x="615632" y="2082"/>
                  </a:lnTo>
                  <a:lnTo>
                    <a:pt x="566737" y="0"/>
                  </a:lnTo>
                  <a:lnTo>
                    <a:pt x="517829" y="2082"/>
                  </a:lnTo>
                  <a:lnTo>
                    <a:pt x="470090" y="8204"/>
                  </a:lnTo>
                  <a:lnTo>
                    <a:pt x="423672" y="18211"/>
                  </a:lnTo>
                  <a:lnTo>
                    <a:pt x="378739" y="31915"/>
                  </a:lnTo>
                  <a:lnTo>
                    <a:pt x="335483" y="49174"/>
                  </a:lnTo>
                  <a:lnTo>
                    <a:pt x="294055" y="69786"/>
                  </a:lnTo>
                  <a:lnTo>
                    <a:pt x="254647" y="93599"/>
                  </a:lnTo>
                  <a:lnTo>
                    <a:pt x="217398" y="120434"/>
                  </a:lnTo>
                  <a:lnTo>
                    <a:pt x="182499" y="150126"/>
                  </a:lnTo>
                  <a:lnTo>
                    <a:pt x="150126" y="182511"/>
                  </a:lnTo>
                  <a:lnTo>
                    <a:pt x="120434" y="217398"/>
                  </a:lnTo>
                  <a:lnTo>
                    <a:pt x="93599" y="254647"/>
                  </a:lnTo>
                  <a:lnTo>
                    <a:pt x="69786" y="294055"/>
                  </a:lnTo>
                  <a:lnTo>
                    <a:pt x="49161" y="335483"/>
                  </a:lnTo>
                  <a:lnTo>
                    <a:pt x="31915" y="378739"/>
                  </a:lnTo>
                  <a:lnTo>
                    <a:pt x="18211" y="423672"/>
                  </a:lnTo>
                  <a:lnTo>
                    <a:pt x="8204" y="470090"/>
                  </a:lnTo>
                  <a:lnTo>
                    <a:pt x="2082" y="517829"/>
                  </a:lnTo>
                  <a:lnTo>
                    <a:pt x="0" y="566737"/>
                  </a:lnTo>
                  <a:lnTo>
                    <a:pt x="2082" y="615632"/>
                  </a:lnTo>
                  <a:lnTo>
                    <a:pt x="8204" y="663384"/>
                  </a:lnTo>
                  <a:lnTo>
                    <a:pt x="18211" y="709803"/>
                  </a:lnTo>
                  <a:lnTo>
                    <a:pt x="31915" y="754722"/>
                  </a:lnTo>
                  <a:lnTo>
                    <a:pt x="49161" y="797979"/>
                  </a:lnTo>
                  <a:lnTo>
                    <a:pt x="69786" y="839406"/>
                  </a:lnTo>
                  <a:lnTo>
                    <a:pt x="93599" y="878827"/>
                  </a:lnTo>
                  <a:lnTo>
                    <a:pt x="120434" y="916063"/>
                  </a:lnTo>
                  <a:lnTo>
                    <a:pt x="150126" y="950963"/>
                  </a:lnTo>
                  <a:lnTo>
                    <a:pt x="182499" y="983348"/>
                  </a:lnTo>
                  <a:lnTo>
                    <a:pt x="217398" y="1013040"/>
                  </a:lnTo>
                  <a:lnTo>
                    <a:pt x="254647" y="1039876"/>
                  </a:lnTo>
                  <a:lnTo>
                    <a:pt x="294055" y="1063688"/>
                  </a:lnTo>
                  <a:lnTo>
                    <a:pt x="335483" y="1084300"/>
                  </a:lnTo>
                  <a:lnTo>
                    <a:pt x="378739" y="1101547"/>
                  </a:lnTo>
                  <a:lnTo>
                    <a:pt x="423672" y="1115263"/>
                  </a:lnTo>
                  <a:lnTo>
                    <a:pt x="470090" y="1125270"/>
                  </a:lnTo>
                  <a:lnTo>
                    <a:pt x="517829" y="1131392"/>
                  </a:lnTo>
                  <a:lnTo>
                    <a:pt x="566737" y="1133475"/>
                  </a:lnTo>
                  <a:lnTo>
                    <a:pt x="615632" y="1131392"/>
                  </a:lnTo>
                  <a:lnTo>
                    <a:pt x="663384" y="1125270"/>
                  </a:lnTo>
                  <a:lnTo>
                    <a:pt x="709803" y="1115263"/>
                  </a:lnTo>
                  <a:lnTo>
                    <a:pt x="754722" y="1101547"/>
                  </a:lnTo>
                  <a:lnTo>
                    <a:pt x="797979" y="1084300"/>
                  </a:lnTo>
                  <a:lnTo>
                    <a:pt x="839406" y="1063688"/>
                  </a:lnTo>
                  <a:lnTo>
                    <a:pt x="878827" y="1039876"/>
                  </a:lnTo>
                  <a:lnTo>
                    <a:pt x="916063" y="1013040"/>
                  </a:lnTo>
                  <a:lnTo>
                    <a:pt x="950963" y="983348"/>
                  </a:lnTo>
                  <a:lnTo>
                    <a:pt x="983348" y="950963"/>
                  </a:lnTo>
                  <a:lnTo>
                    <a:pt x="1013040" y="916063"/>
                  </a:lnTo>
                  <a:lnTo>
                    <a:pt x="1039876" y="878827"/>
                  </a:lnTo>
                  <a:lnTo>
                    <a:pt x="1063688" y="839406"/>
                  </a:lnTo>
                  <a:lnTo>
                    <a:pt x="1084300" y="797979"/>
                  </a:lnTo>
                  <a:lnTo>
                    <a:pt x="1101547" y="754722"/>
                  </a:lnTo>
                  <a:lnTo>
                    <a:pt x="1115263" y="709803"/>
                  </a:lnTo>
                  <a:lnTo>
                    <a:pt x="1125258" y="663384"/>
                  </a:lnTo>
                  <a:lnTo>
                    <a:pt x="1131392" y="615632"/>
                  </a:lnTo>
                  <a:lnTo>
                    <a:pt x="1133475" y="566737"/>
                  </a:lnTo>
                  <a:close/>
                </a:path>
              </a:pathLst>
            </a:custGeom>
            <a:solidFill>
              <a:srgbClr val="D14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02434" y="3666898"/>
            <a:ext cx="37668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3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000" b="1" spc="-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000" b="1" spc="30" dirty="0">
                <a:solidFill>
                  <a:srgbClr val="FFFFFF"/>
                </a:solidFill>
                <a:latin typeface="Verdana"/>
                <a:cs typeface="Verdana"/>
              </a:rPr>
              <a:t>MM</a:t>
            </a:r>
            <a:r>
              <a:rPr sz="5000" b="1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000" b="1" spc="-10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000" b="1" spc="-2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000" b="1" spc="-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5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46889" y="5585473"/>
            <a:ext cx="7089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40" dirty="0">
                <a:solidFill>
                  <a:srgbClr val="1B2669"/>
                </a:solidFill>
                <a:latin typeface="Verdana"/>
                <a:cs typeface="Verdana"/>
                <a:hlinkClick r:id="rId6" action="ppaction://hlinksldjump"/>
              </a:rPr>
              <a:t>NOTRE</a:t>
            </a:r>
            <a:r>
              <a:rPr sz="4000" b="1" spc="-305" dirty="0">
                <a:solidFill>
                  <a:srgbClr val="1B2669"/>
                </a:solidFill>
                <a:latin typeface="Verdana"/>
                <a:cs typeface="Verdana"/>
                <a:hlinkClick r:id="rId6" action="ppaction://hlinksldjump"/>
              </a:rPr>
              <a:t> </a:t>
            </a:r>
            <a:r>
              <a:rPr sz="4000" b="1" spc="-160" dirty="0">
                <a:solidFill>
                  <a:srgbClr val="1B2669"/>
                </a:solidFill>
                <a:latin typeface="Verdana"/>
                <a:cs typeface="Verdana"/>
                <a:hlinkClick r:id="rId6" action="ppaction://hlinksldjump"/>
              </a:rPr>
              <a:t>STRUCTURE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02697" y="8189873"/>
            <a:ext cx="89666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60" dirty="0">
                <a:solidFill>
                  <a:srgbClr val="1B2669"/>
                </a:solidFill>
                <a:latin typeface="Verdana"/>
                <a:cs typeface="Verdana"/>
                <a:hlinkClick r:id="" action="ppaction://noaction"/>
              </a:rPr>
              <a:t>NOS</a:t>
            </a:r>
            <a:r>
              <a:rPr sz="4000" b="1" spc="-310" dirty="0">
                <a:solidFill>
                  <a:srgbClr val="1B2669"/>
                </a:solidFill>
                <a:latin typeface="Verdana"/>
                <a:cs typeface="Verdana"/>
                <a:hlinkClick r:id="" action="ppaction://noaction"/>
              </a:rPr>
              <a:t> </a:t>
            </a:r>
            <a:r>
              <a:rPr sz="4000" b="1" spc="-235" dirty="0">
                <a:solidFill>
                  <a:srgbClr val="1B2669"/>
                </a:solidFill>
                <a:latin typeface="Verdana"/>
                <a:cs typeface="Verdana"/>
                <a:hlinkClick r:id="" action="ppaction://noaction"/>
              </a:rPr>
              <a:t>ACTIONS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14541" y="5598363"/>
            <a:ext cx="3213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2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35893" y="8198773"/>
            <a:ext cx="3213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2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359052" y="2981073"/>
            <a:ext cx="9835236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7435" algn="l"/>
              </a:tabLst>
            </a:pPr>
            <a:r>
              <a:rPr sz="4000" spc="-1320" dirty="0">
                <a:solidFill>
                  <a:srgbClr val="FFFFFF"/>
                </a:solidFill>
              </a:rPr>
              <a:t>1	</a:t>
            </a:r>
            <a:r>
              <a:rPr sz="4000" spc="-140" dirty="0">
                <a:solidFill>
                  <a:srgbClr val="1B2669"/>
                </a:solidFill>
                <a:hlinkClick r:id="rId7" action="ppaction://hlinksldjump"/>
              </a:rPr>
              <a:t>NOTRE</a:t>
            </a:r>
            <a:r>
              <a:rPr sz="4000" spc="-300" dirty="0">
                <a:solidFill>
                  <a:srgbClr val="1B2669"/>
                </a:solidFill>
                <a:hlinkClick r:id="rId7" action="ppaction://hlinksldjump"/>
              </a:rPr>
              <a:t> TERRITOIRE</a:t>
            </a:r>
            <a:endParaRPr sz="4000" dirty="0"/>
          </a:p>
        </p:txBody>
      </p:sp>
      <p:sp>
        <p:nvSpPr>
          <p:cNvPr id="20" name="object 20"/>
          <p:cNvSpPr/>
          <p:nvPr/>
        </p:nvSpPr>
        <p:spPr>
          <a:xfrm>
            <a:off x="1201857" y="4566399"/>
            <a:ext cx="2143760" cy="142875"/>
          </a:xfrm>
          <a:custGeom>
            <a:avLst/>
            <a:gdLst/>
            <a:ahLst/>
            <a:cxnLst/>
            <a:rect l="l" t="t" r="r" b="b"/>
            <a:pathLst>
              <a:path w="2143760" h="142875">
                <a:moveTo>
                  <a:pt x="2143170" y="142875"/>
                </a:moveTo>
                <a:lnTo>
                  <a:pt x="0" y="142874"/>
                </a:lnTo>
                <a:lnTo>
                  <a:pt x="0" y="0"/>
                </a:lnTo>
                <a:lnTo>
                  <a:pt x="2143170" y="0"/>
                </a:lnTo>
                <a:lnTo>
                  <a:pt x="2143170" y="142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9921" y="534033"/>
            <a:ext cx="1657349" cy="1314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NOTRE</a:t>
            </a:r>
            <a:r>
              <a:rPr spc="-335" dirty="0"/>
              <a:t> </a:t>
            </a:r>
            <a:r>
              <a:rPr spc="-350" dirty="0"/>
              <a:t>TERRITOIRE</a:t>
            </a:r>
          </a:p>
        </p:txBody>
      </p:sp>
      <p:sp>
        <p:nvSpPr>
          <p:cNvPr id="3" name="object 3"/>
          <p:cNvSpPr txBox="1"/>
          <p:nvPr/>
        </p:nvSpPr>
        <p:spPr>
          <a:xfrm rot="18960000">
            <a:off x="6697566" y="7816211"/>
            <a:ext cx="378745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5"/>
              </a:lnSpc>
            </a:pPr>
            <a:r>
              <a:rPr sz="1900" b="1" spc="105" dirty="0">
                <a:solidFill>
                  <a:srgbClr val="E30512"/>
                </a:solidFill>
                <a:latin typeface="Verdana"/>
                <a:cs typeface="Verdana"/>
              </a:rPr>
              <a:t>W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 rot="19740000">
            <a:off x="6916776" y="7677636"/>
            <a:ext cx="297647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5"/>
              </a:lnSpc>
            </a:pPr>
            <a:r>
              <a:rPr sz="1900" b="1" dirty="0">
                <a:solidFill>
                  <a:srgbClr val="E30512"/>
                </a:solidFill>
                <a:latin typeface="Verdana"/>
                <a:cs typeface="Verdana"/>
              </a:rPr>
              <a:t>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 rot="20580000">
            <a:off x="7135080" y="7576020"/>
            <a:ext cx="311049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5"/>
              </a:lnSpc>
            </a:pPr>
            <a:r>
              <a:rPr sz="1900" b="1" spc="5" dirty="0">
                <a:solidFill>
                  <a:srgbClr val="E30512"/>
                </a:solidFill>
                <a:latin typeface="Verdana"/>
                <a:cs typeface="Verdana"/>
              </a:rPr>
              <a:t>A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 rot="21240000">
            <a:off x="7317921" y="7537518"/>
            <a:ext cx="307975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5"/>
              </a:lnSpc>
            </a:pPr>
            <a:r>
              <a:rPr sz="1900" b="1" spc="-65" dirty="0">
                <a:solidFill>
                  <a:srgbClr val="E30512"/>
                </a:solidFill>
                <a:latin typeface="Verdana"/>
                <a:cs typeface="Verdana"/>
              </a:rPr>
              <a:t>R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 rot="180000">
            <a:off x="7496846" y="7532129"/>
            <a:ext cx="297291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5"/>
              </a:lnSpc>
            </a:pPr>
            <a:r>
              <a:rPr sz="1900" b="1" dirty="0">
                <a:solidFill>
                  <a:srgbClr val="E30512"/>
                </a:solidFill>
                <a:latin typeface="Verdana"/>
                <a:cs typeface="Verdana"/>
              </a:rPr>
              <a:t>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 rot="1020000">
            <a:off x="7734182" y="7577413"/>
            <a:ext cx="318557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5"/>
              </a:lnSpc>
            </a:pPr>
            <a:r>
              <a:rPr sz="1900" b="1" spc="-30" dirty="0">
                <a:solidFill>
                  <a:srgbClr val="E30512"/>
                </a:solidFill>
                <a:latin typeface="Verdana"/>
                <a:cs typeface="Verdana"/>
              </a:rPr>
              <a:t>H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 rot="1620000">
            <a:off x="7912086" y="7647937"/>
            <a:ext cx="29944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5"/>
              </a:lnSpc>
            </a:pPr>
            <a:r>
              <a:rPr sz="1900" b="1" dirty="0">
                <a:solidFill>
                  <a:srgbClr val="E30512"/>
                </a:solidFill>
                <a:latin typeface="Verdana"/>
                <a:cs typeface="Verdana"/>
              </a:rPr>
              <a:t>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 rot="2220000">
            <a:off x="8053477" y="7742095"/>
            <a:ext cx="308356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5"/>
              </a:lnSpc>
            </a:pPr>
            <a:r>
              <a:rPr sz="1900" b="1" spc="-65" dirty="0">
                <a:solidFill>
                  <a:srgbClr val="E30512"/>
                </a:solidFill>
                <a:latin typeface="Verdana"/>
                <a:cs typeface="Verdana"/>
              </a:rPr>
              <a:t>R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 rot="2820000">
            <a:off x="8185738" y="7859832"/>
            <a:ext cx="29872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5"/>
              </a:lnSpc>
            </a:pPr>
            <a:r>
              <a:rPr sz="1900" b="1" dirty="0">
                <a:solidFill>
                  <a:srgbClr val="E30512"/>
                </a:solidFill>
                <a:latin typeface="Verdana"/>
                <a:cs typeface="Verdana"/>
              </a:rPr>
              <a:t>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3889" y="1634140"/>
            <a:ext cx="913320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61845">
              <a:lnSpc>
                <a:spcPct val="116700"/>
              </a:lnSpc>
              <a:spcBef>
                <a:spcPts val="95"/>
              </a:spcBef>
            </a:pPr>
            <a:r>
              <a:rPr sz="3000" b="1" spc="-130" dirty="0">
                <a:solidFill>
                  <a:srgbClr val="D1405C"/>
                </a:solidFill>
                <a:latin typeface="Verdana"/>
                <a:cs typeface="Verdana"/>
              </a:rPr>
              <a:t>Périmètre </a:t>
            </a:r>
            <a:r>
              <a:rPr sz="3000" b="1" spc="-105" dirty="0">
                <a:solidFill>
                  <a:srgbClr val="D1405C"/>
                </a:solidFill>
                <a:latin typeface="Verdana"/>
                <a:cs typeface="Verdana"/>
              </a:rPr>
              <a:t>géographique  Département </a:t>
            </a:r>
            <a:r>
              <a:rPr sz="3000" b="1" spc="-135" dirty="0">
                <a:solidFill>
                  <a:srgbClr val="D1405C"/>
                </a:solidFill>
                <a:latin typeface="Verdana"/>
                <a:cs typeface="Verdana"/>
              </a:rPr>
              <a:t>des </a:t>
            </a:r>
            <a:r>
              <a:rPr sz="3000" b="1" spc="-130" dirty="0">
                <a:solidFill>
                  <a:srgbClr val="D1405C"/>
                </a:solidFill>
                <a:latin typeface="Verdana"/>
                <a:cs typeface="Verdana"/>
              </a:rPr>
              <a:t>Alpes </a:t>
            </a:r>
            <a:r>
              <a:rPr sz="3000" b="1" spc="-135" dirty="0">
                <a:solidFill>
                  <a:srgbClr val="D1405C"/>
                </a:solidFill>
                <a:latin typeface="Verdana"/>
                <a:cs typeface="Verdana"/>
              </a:rPr>
              <a:t>Maritimes </a:t>
            </a:r>
            <a:r>
              <a:rPr sz="3000" b="1" spc="-475" dirty="0">
                <a:solidFill>
                  <a:srgbClr val="D1405C"/>
                </a:solidFill>
                <a:latin typeface="Verdana"/>
                <a:cs typeface="Verdana"/>
              </a:rPr>
              <a:t>: </a:t>
            </a:r>
            <a:r>
              <a:rPr sz="3000" b="1" spc="-100" dirty="0">
                <a:solidFill>
                  <a:srgbClr val="D1405C"/>
                </a:solidFill>
                <a:latin typeface="Verdana"/>
                <a:cs typeface="Verdana"/>
              </a:rPr>
              <a:t>4 </a:t>
            </a:r>
            <a:r>
              <a:rPr sz="3000" b="1" spc="-204" dirty="0">
                <a:solidFill>
                  <a:srgbClr val="D1405C"/>
                </a:solidFill>
                <a:latin typeface="Verdana"/>
                <a:cs typeface="Verdana"/>
              </a:rPr>
              <a:t>300</a:t>
            </a:r>
            <a:r>
              <a:rPr sz="3000" b="1" spc="-340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3000" b="1" spc="-170" dirty="0">
                <a:solidFill>
                  <a:srgbClr val="D1405C"/>
                </a:solidFill>
                <a:latin typeface="Verdana"/>
                <a:cs typeface="Verdana"/>
              </a:rPr>
              <a:t>km2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6223" y="487146"/>
            <a:ext cx="1613415" cy="1287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9986" y="770439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099" y="838199"/>
                </a:moveTo>
                <a:lnTo>
                  <a:pt x="370223" y="835379"/>
                </a:lnTo>
                <a:lnTo>
                  <a:pt x="323003" y="827130"/>
                </a:lnTo>
                <a:lnTo>
                  <a:pt x="277754" y="813766"/>
                </a:lnTo>
                <a:lnTo>
                  <a:pt x="234790" y="795601"/>
                </a:lnTo>
                <a:lnTo>
                  <a:pt x="194425" y="772950"/>
                </a:lnTo>
                <a:lnTo>
                  <a:pt x="156974" y="746127"/>
                </a:lnTo>
                <a:lnTo>
                  <a:pt x="122751" y="715447"/>
                </a:lnTo>
                <a:lnTo>
                  <a:pt x="92071" y="681224"/>
                </a:lnTo>
                <a:lnTo>
                  <a:pt x="65248" y="643773"/>
                </a:lnTo>
                <a:lnTo>
                  <a:pt x="42597" y="603408"/>
                </a:lnTo>
                <a:lnTo>
                  <a:pt x="24432" y="560444"/>
                </a:lnTo>
                <a:lnTo>
                  <a:pt x="11068" y="515195"/>
                </a:lnTo>
                <a:lnTo>
                  <a:pt x="2819" y="467975"/>
                </a:lnTo>
                <a:lnTo>
                  <a:pt x="0" y="419099"/>
                </a:lnTo>
                <a:lnTo>
                  <a:pt x="2819" y="370223"/>
                </a:lnTo>
                <a:lnTo>
                  <a:pt x="11068" y="323003"/>
                </a:lnTo>
                <a:lnTo>
                  <a:pt x="24432" y="277754"/>
                </a:lnTo>
                <a:lnTo>
                  <a:pt x="42597" y="234790"/>
                </a:lnTo>
                <a:lnTo>
                  <a:pt x="65248" y="194425"/>
                </a:lnTo>
                <a:lnTo>
                  <a:pt x="92071" y="156974"/>
                </a:lnTo>
                <a:lnTo>
                  <a:pt x="122751" y="122751"/>
                </a:lnTo>
                <a:lnTo>
                  <a:pt x="156974" y="92071"/>
                </a:lnTo>
                <a:lnTo>
                  <a:pt x="194425" y="65248"/>
                </a:lnTo>
                <a:lnTo>
                  <a:pt x="234790" y="42597"/>
                </a:lnTo>
                <a:lnTo>
                  <a:pt x="277754" y="24432"/>
                </a:lnTo>
                <a:lnTo>
                  <a:pt x="323003" y="11068"/>
                </a:lnTo>
                <a:lnTo>
                  <a:pt x="370223" y="2819"/>
                </a:lnTo>
                <a:lnTo>
                  <a:pt x="419099" y="0"/>
                </a:lnTo>
                <a:lnTo>
                  <a:pt x="467975" y="2819"/>
                </a:lnTo>
                <a:lnTo>
                  <a:pt x="515195" y="11068"/>
                </a:lnTo>
                <a:lnTo>
                  <a:pt x="560444" y="24432"/>
                </a:lnTo>
                <a:lnTo>
                  <a:pt x="603408" y="42597"/>
                </a:lnTo>
                <a:lnTo>
                  <a:pt x="643773" y="65248"/>
                </a:lnTo>
                <a:lnTo>
                  <a:pt x="681224" y="92071"/>
                </a:lnTo>
                <a:lnTo>
                  <a:pt x="715447" y="122751"/>
                </a:lnTo>
                <a:lnTo>
                  <a:pt x="746127" y="156974"/>
                </a:lnTo>
                <a:lnTo>
                  <a:pt x="772950" y="194425"/>
                </a:lnTo>
                <a:lnTo>
                  <a:pt x="795601" y="234790"/>
                </a:lnTo>
                <a:lnTo>
                  <a:pt x="813766" y="277754"/>
                </a:lnTo>
                <a:lnTo>
                  <a:pt x="827130" y="323003"/>
                </a:lnTo>
                <a:lnTo>
                  <a:pt x="835379" y="370223"/>
                </a:lnTo>
                <a:lnTo>
                  <a:pt x="838199" y="419099"/>
                </a:lnTo>
                <a:lnTo>
                  <a:pt x="835379" y="467975"/>
                </a:lnTo>
                <a:lnTo>
                  <a:pt x="827130" y="515195"/>
                </a:lnTo>
                <a:lnTo>
                  <a:pt x="813766" y="560444"/>
                </a:lnTo>
                <a:lnTo>
                  <a:pt x="795601" y="603408"/>
                </a:lnTo>
                <a:lnTo>
                  <a:pt x="772950" y="643773"/>
                </a:lnTo>
                <a:lnTo>
                  <a:pt x="746127" y="681224"/>
                </a:lnTo>
                <a:lnTo>
                  <a:pt x="715447" y="715447"/>
                </a:lnTo>
                <a:lnTo>
                  <a:pt x="681224" y="746127"/>
                </a:lnTo>
                <a:lnTo>
                  <a:pt x="643773" y="772950"/>
                </a:lnTo>
                <a:lnTo>
                  <a:pt x="603408" y="795601"/>
                </a:lnTo>
                <a:lnTo>
                  <a:pt x="560444" y="813766"/>
                </a:lnTo>
                <a:lnTo>
                  <a:pt x="515195" y="827130"/>
                </a:lnTo>
                <a:lnTo>
                  <a:pt x="467975" y="835379"/>
                </a:lnTo>
                <a:lnTo>
                  <a:pt x="419099" y="838199"/>
                </a:lnTo>
                <a:close/>
              </a:path>
            </a:pathLst>
          </a:custGeom>
          <a:solidFill>
            <a:srgbClr val="D14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6651" y="918698"/>
            <a:ext cx="168910" cy="4768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b="1" spc="-969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535297" y="9498842"/>
            <a:ext cx="255904" cy="45847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2400" spc="-114" dirty="0">
                <a:solidFill>
                  <a:srgbClr val="0E0042"/>
                </a:solidFill>
                <a:latin typeface="Verdana"/>
                <a:cs typeface="Verdana"/>
              </a:rPr>
              <a:t>1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2739792"/>
            <a:ext cx="7529830" cy="6842759"/>
            <a:chOff x="1028700" y="2739792"/>
            <a:chExt cx="7529830" cy="6842759"/>
          </a:xfrm>
        </p:grpSpPr>
        <p:sp>
          <p:nvSpPr>
            <p:cNvPr id="3" name="object 3"/>
            <p:cNvSpPr/>
            <p:nvPr/>
          </p:nvSpPr>
          <p:spPr>
            <a:xfrm>
              <a:off x="1028700" y="2739792"/>
              <a:ext cx="7529260" cy="68421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45371" y="2739792"/>
              <a:ext cx="5820410" cy="5816600"/>
            </a:xfrm>
            <a:custGeom>
              <a:avLst/>
              <a:gdLst/>
              <a:ahLst/>
              <a:cxnLst/>
              <a:rect l="l" t="t" r="r" b="b"/>
              <a:pathLst>
                <a:path w="5820409" h="5816600">
                  <a:moveTo>
                    <a:pt x="3195750" y="12699"/>
                  </a:moveTo>
                  <a:lnTo>
                    <a:pt x="2621182" y="12699"/>
                  </a:lnTo>
                  <a:lnTo>
                    <a:pt x="2668776" y="0"/>
                  </a:lnTo>
                  <a:lnTo>
                    <a:pt x="3148619" y="0"/>
                  </a:lnTo>
                  <a:lnTo>
                    <a:pt x="3195750" y="12699"/>
                  </a:lnTo>
                  <a:close/>
                </a:path>
                <a:path w="5820409" h="5816600">
                  <a:moveTo>
                    <a:pt x="3519192" y="63499"/>
                  </a:moveTo>
                  <a:lnTo>
                    <a:pt x="2294637" y="63499"/>
                  </a:lnTo>
                  <a:lnTo>
                    <a:pt x="2386693" y="38099"/>
                  </a:lnTo>
                  <a:lnTo>
                    <a:pt x="2433106" y="38099"/>
                  </a:lnTo>
                  <a:lnTo>
                    <a:pt x="2526671" y="12699"/>
                  </a:lnTo>
                  <a:lnTo>
                    <a:pt x="3289347" y="12699"/>
                  </a:lnTo>
                  <a:lnTo>
                    <a:pt x="3335802" y="25399"/>
                  </a:lnTo>
                  <a:lnTo>
                    <a:pt x="3382020" y="25399"/>
                  </a:lnTo>
                  <a:lnTo>
                    <a:pt x="3519192" y="63499"/>
                  </a:lnTo>
                  <a:close/>
                </a:path>
                <a:path w="5820409" h="5816600">
                  <a:moveTo>
                    <a:pt x="3522474" y="5753099"/>
                  </a:moveTo>
                  <a:lnTo>
                    <a:pt x="2294637" y="5753099"/>
                  </a:lnTo>
                  <a:lnTo>
                    <a:pt x="1937591" y="5651499"/>
                  </a:lnTo>
                  <a:lnTo>
                    <a:pt x="1894319" y="5626099"/>
                  </a:lnTo>
                  <a:lnTo>
                    <a:pt x="1808749" y="5600699"/>
                  </a:lnTo>
                  <a:lnTo>
                    <a:pt x="1766464" y="5575299"/>
                  </a:lnTo>
                  <a:lnTo>
                    <a:pt x="1724519" y="5562599"/>
                  </a:lnTo>
                  <a:lnTo>
                    <a:pt x="1682922" y="5537199"/>
                  </a:lnTo>
                  <a:lnTo>
                    <a:pt x="1641678" y="5524499"/>
                  </a:lnTo>
                  <a:lnTo>
                    <a:pt x="1600793" y="5499099"/>
                  </a:lnTo>
                  <a:lnTo>
                    <a:pt x="1560275" y="5486399"/>
                  </a:lnTo>
                  <a:lnTo>
                    <a:pt x="1520128" y="5460999"/>
                  </a:lnTo>
                  <a:lnTo>
                    <a:pt x="1401980" y="5384799"/>
                  </a:lnTo>
                  <a:lnTo>
                    <a:pt x="1363382" y="5372099"/>
                  </a:lnTo>
                  <a:lnTo>
                    <a:pt x="1325187" y="5346699"/>
                  </a:lnTo>
                  <a:lnTo>
                    <a:pt x="1250030" y="5295899"/>
                  </a:lnTo>
                  <a:lnTo>
                    <a:pt x="1176558" y="5245099"/>
                  </a:lnTo>
                  <a:lnTo>
                    <a:pt x="1140468" y="5206999"/>
                  </a:lnTo>
                  <a:lnTo>
                    <a:pt x="1104819" y="5181599"/>
                  </a:lnTo>
                  <a:lnTo>
                    <a:pt x="1034864" y="5130799"/>
                  </a:lnTo>
                  <a:lnTo>
                    <a:pt x="1000571" y="5092699"/>
                  </a:lnTo>
                  <a:lnTo>
                    <a:pt x="966742" y="5067299"/>
                  </a:lnTo>
                  <a:lnTo>
                    <a:pt x="933383" y="5041899"/>
                  </a:lnTo>
                  <a:lnTo>
                    <a:pt x="900501" y="5003799"/>
                  </a:lnTo>
                  <a:lnTo>
                    <a:pt x="868102" y="4978399"/>
                  </a:lnTo>
                  <a:lnTo>
                    <a:pt x="836192" y="4940299"/>
                  </a:lnTo>
                  <a:lnTo>
                    <a:pt x="804777" y="4914899"/>
                  </a:lnTo>
                  <a:lnTo>
                    <a:pt x="773864" y="4876799"/>
                  </a:lnTo>
                  <a:lnTo>
                    <a:pt x="743458" y="4838699"/>
                  </a:lnTo>
                  <a:lnTo>
                    <a:pt x="713565" y="4813299"/>
                  </a:lnTo>
                  <a:lnTo>
                    <a:pt x="684193" y="4775199"/>
                  </a:lnTo>
                  <a:lnTo>
                    <a:pt x="655346" y="4737099"/>
                  </a:lnTo>
                  <a:lnTo>
                    <a:pt x="627032" y="4698999"/>
                  </a:lnTo>
                  <a:lnTo>
                    <a:pt x="599256" y="4673599"/>
                  </a:lnTo>
                  <a:lnTo>
                    <a:pt x="572024" y="4635499"/>
                  </a:lnTo>
                  <a:lnTo>
                    <a:pt x="545343" y="4597399"/>
                  </a:lnTo>
                  <a:lnTo>
                    <a:pt x="519219" y="4559299"/>
                  </a:lnTo>
                  <a:lnTo>
                    <a:pt x="493658" y="4521199"/>
                  </a:lnTo>
                  <a:lnTo>
                    <a:pt x="468665" y="4483099"/>
                  </a:lnTo>
                  <a:lnTo>
                    <a:pt x="444249" y="4444999"/>
                  </a:lnTo>
                  <a:lnTo>
                    <a:pt x="420413" y="4406899"/>
                  </a:lnTo>
                  <a:lnTo>
                    <a:pt x="397166" y="4368799"/>
                  </a:lnTo>
                  <a:lnTo>
                    <a:pt x="374512" y="4330699"/>
                  </a:lnTo>
                  <a:lnTo>
                    <a:pt x="352458" y="4292599"/>
                  </a:lnTo>
                  <a:lnTo>
                    <a:pt x="331010" y="4254499"/>
                  </a:lnTo>
                  <a:lnTo>
                    <a:pt x="310175" y="4203699"/>
                  </a:lnTo>
                  <a:lnTo>
                    <a:pt x="289957" y="4165599"/>
                  </a:lnTo>
                  <a:lnTo>
                    <a:pt x="270365" y="4127499"/>
                  </a:lnTo>
                  <a:lnTo>
                    <a:pt x="251403" y="4089399"/>
                  </a:lnTo>
                  <a:lnTo>
                    <a:pt x="233079" y="4038599"/>
                  </a:lnTo>
                  <a:lnTo>
                    <a:pt x="215397" y="4000499"/>
                  </a:lnTo>
                  <a:lnTo>
                    <a:pt x="198365" y="3962399"/>
                  </a:lnTo>
                  <a:lnTo>
                    <a:pt x="181988" y="3911599"/>
                  </a:lnTo>
                  <a:lnTo>
                    <a:pt x="166273" y="3873499"/>
                  </a:lnTo>
                  <a:lnTo>
                    <a:pt x="151225" y="3822699"/>
                  </a:lnTo>
                  <a:lnTo>
                    <a:pt x="136851" y="3784599"/>
                  </a:lnTo>
                  <a:lnTo>
                    <a:pt x="123158" y="3746499"/>
                  </a:lnTo>
                  <a:lnTo>
                    <a:pt x="110151" y="3695699"/>
                  </a:lnTo>
                  <a:lnTo>
                    <a:pt x="97836" y="3657599"/>
                  </a:lnTo>
                  <a:lnTo>
                    <a:pt x="86220" y="3606799"/>
                  </a:lnTo>
                  <a:lnTo>
                    <a:pt x="75308" y="3555999"/>
                  </a:lnTo>
                  <a:lnTo>
                    <a:pt x="65108" y="3517899"/>
                  </a:lnTo>
                  <a:lnTo>
                    <a:pt x="55624" y="3467099"/>
                  </a:lnTo>
                  <a:lnTo>
                    <a:pt x="46864" y="3428999"/>
                  </a:lnTo>
                  <a:lnTo>
                    <a:pt x="38833" y="3378199"/>
                  </a:lnTo>
                  <a:lnTo>
                    <a:pt x="31538" y="3327399"/>
                  </a:lnTo>
                  <a:lnTo>
                    <a:pt x="24985" y="3289299"/>
                  </a:lnTo>
                  <a:lnTo>
                    <a:pt x="19179" y="3238499"/>
                  </a:lnTo>
                  <a:lnTo>
                    <a:pt x="14128" y="3187699"/>
                  </a:lnTo>
                  <a:lnTo>
                    <a:pt x="9836" y="3149599"/>
                  </a:lnTo>
                  <a:lnTo>
                    <a:pt x="6312" y="3098799"/>
                  </a:lnTo>
                  <a:lnTo>
                    <a:pt x="3559" y="3047999"/>
                  </a:lnTo>
                  <a:lnTo>
                    <a:pt x="1586" y="2997199"/>
                  </a:lnTo>
                  <a:lnTo>
                    <a:pt x="397" y="2946399"/>
                  </a:lnTo>
                  <a:lnTo>
                    <a:pt x="0" y="2908299"/>
                  </a:lnTo>
                  <a:lnTo>
                    <a:pt x="397" y="2857499"/>
                  </a:lnTo>
                  <a:lnTo>
                    <a:pt x="1586" y="2806699"/>
                  </a:lnTo>
                  <a:lnTo>
                    <a:pt x="3559" y="2755899"/>
                  </a:lnTo>
                  <a:lnTo>
                    <a:pt x="6312" y="2705099"/>
                  </a:lnTo>
                  <a:lnTo>
                    <a:pt x="9836" y="2666999"/>
                  </a:lnTo>
                  <a:lnTo>
                    <a:pt x="14128" y="2616199"/>
                  </a:lnTo>
                  <a:lnTo>
                    <a:pt x="19179" y="2565399"/>
                  </a:lnTo>
                  <a:lnTo>
                    <a:pt x="24985" y="2527299"/>
                  </a:lnTo>
                  <a:lnTo>
                    <a:pt x="31538" y="2476499"/>
                  </a:lnTo>
                  <a:lnTo>
                    <a:pt x="38833" y="2425699"/>
                  </a:lnTo>
                  <a:lnTo>
                    <a:pt x="46864" y="2387599"/>
                  </a:lnTo>
                  <a:lnTo>
                    <a:pt x="55624" y="2336799"/>
                  </a:lnTo>
                  <a:lnTo>
                    <a:pt x="65108" y="2285999"/>
                  </a:lnTo>
                  <a:lnTo>
                    <a:pt x="75308" y="2247899"/>
                  </a:lnTo>
                  <a:lnTo>
                    <a:pt x="86220" y="2197099"/>
                  </a:lnTo>
                  <a:lnTo>
                    <a:pt x="97836" y="2158999"/>
                  </a:lnTo>
                  <a:lnTo>
                    <a:pt x="110151" y="2108199"/>
                  </a:lnTo>
                  <a:lnTo>
                    <a:pt x="123158" y="2070099"/>
                  </a:lnTo>
                  <a:lnTo>
                    <a:pt x="136851" y="2019299"/>
                  </a:lnTo>
                  <a:lnTo>
                    <a:pt x="151225" y="1981199"/>
                  </a:lnTo>
                  <a:lnTo>
                    <a:pt x="166273" y="1930399"/>
                  </a:lnTo>
                  <a:lnTo>
                    <a:pt x="181988" y="1892299"/>
                  </a:lnTo>
                  <a:lnTo>
                    <a:pt x="198365" y="1854199"/>
                  </a:lnTo>
                  <a:lnTo>
                    <a:pt x="215397" y="1803399"/>
                  </a:lnTo>
                  <a:lnTo>
                    <a:pt x="233079" y="1765299"/>
                  </a:lnTo>
                  <a:lnTo>
                    <a:pt x="251403" y="1727199"/>
                  </a:lnTo>
                  <a:lnTo>
                    <a:pt x="270365" y="1676399"/>
                  </a:lnTo>
                  <a:lnTo>
                    <a:pt x="289957" y="1638299"/>
                  </a:lnTo>
                  <a:lnTo>
                    <a:pt x="310175" y="1600199"/>
                  </a:lnTo>
                  <a:lnTo>
                    <a:pt x="331010" y="1562099"/>
                  </a:lnTo>
                  <a:lnTo>
                    <a:pt x="352458" y="1523999"/>
                  </a:lnTo>
                  <a:lnTo>
                    <a:pt x="374512" y="1473199"/>
                  </a:lnTo>
                  <a:lnTo>
                    <a:pt x="397166" y="1435099"/>
                  </a:lnTo>
                  <a:lnTo>
                    <a:pt x="420413" y="1396999"/>
                  </a:lnTo>
                  <a:lnTo>
                    <a:pt x="444249" y="1358899"/>
                  </a:lnTo>
                  <a:lnTo>
                    <a:pt x="468665" y="1320799"/>
                  </a:lnTo>
                  <a:lnTo>
                    <a:pt x="493658" y="1282699"/>
                  </a:lnTo>
                  <a:lnTo>
                    <a:pt x="519219" y="1244599"/>
                  </a:lnTo>
                  <a:lnTo>
                    <a:pt x="545343" y="1206499"/>
                  </a:lnTo>
                  <a:lnTo>
                    <a:pt x="572024" y="1168399"/>
                  </a:lnTo>
                  <a:lnTo>
                    <a:pt x="599256" y="1142999"/>
                  </a:lnTo>
                  <a:lnTo>
                    <a:pt x="627032" y="1104899"/>
                  </a:lnTo>
                  <a:lnTo>
                    <a:pt x="655346" y="1066799"/>
                  </a:lnTo>
                  <a:lnTo>
                    <a:pt x="684193" y="1028699"/>
                  </a:lnTo>
                  <a:lnTo>
                    <a:pt x="713565" y="1003299"/>
                  </a:lnTo>
                  <a:lnTo>
                    <a:pt x="743458" y="965199"/>
                  </a:lnTo>
                  <a:lnTo>
                    <a:pt x="773864" y="927099"/>
                  </a:lnTo>
                  <a:lnTo>
                    <a:pt x="804777" y="901699"/>
                  </a:lnTo>
                  <a:lnTo>
                    <a:pt x="836192" y="863599"/>
                  </a:lnTo>
                  <a:lnTo>
                    <a:pt x="868102" y="838199"/>
                  </a:lnTo>
                  <a:lnTo>
                    <a:pt x="900501" y="800099"/>
                  </a:lnTo>
                  <a:lnTo>
                    <a:pt x="933383" y="774699"/>
                  </a:lnTo>
                  <a:lnTo>
                    <a:pt x="966742" y="736599"/>
                  </a:lnTo>
                  <a:lnTo>
                    <a:pt x="1000571" y="711199"/>
                  </a:lnTo>
                  <a:lnTo>
                    <a:pt x="1034864" y="685799"/>
                  </a:lnTo>
                  <a:lnTo>
                    <a:pt x="1069615" y="647699"/>
                  </a:lnTo>
                  <a:lnTo>
                    <a:pt x="1104819" y="622299"/>
                  </a:lnTo>
                  <a:lnTo>
                    <a:pt x="1176558" y="571499"/>
                  </a:lnTo>
                  <a:lnTo>
                    <a:pt x="1250030" y="520699"/>
                  </a:lnTo>
                  <a:lnTo>
                    <a:pt x="1325187" y="469899"/>
                  </a:lnTo>
                  <a:lnTo>
                    <a:pt x="1401980" y="419099"/>
                  </a:lnTo>
                  <a:lnTo>
                    <a:pt x="1520128" y="342899"/>
                  </a:lnTo>
                  <a:lnTo>
                    <a:pt x="1560275" y="330199"/>
                  </a:lnTo>
                  <a:lnTo>
                    <a:pt x="1641678" y="279399"/>
                  </a:lnTo>
                  <a:lnTo>
                    <a:pt x="1682922" y="266699"/>
                  </a:lnTo>
                  <a:lnTo>
                    <a:pt x="1724519" y="241299"/>
                  </a:lnTo>
                  <a:lnTo>
                    <a:pt x="1808749" y="215899"/>
                  </a:lnTo>
                  <a:lnTo>
                    <a:pt x="1851370" y="190499"/>
                  </a:lnTo>
                  <a:lnTo>
                    <a:pt x="1937591" y="165099"/>
                  </a:lnTo>
                  <a:lnTo>
                    <a:pt x="1981179" y="139699"/>
                  </a:lnTo>
                  <a:lnTo>
                    <a:pt x="2249007" y="63499"/>
                  </a:lnTo>
                  <a:lnTo>
                    <a:pt x="3564402" y="63499"/>
                  </a:lnTo>
                  <a:lnTo>
                    <a:pt x="3873063" y="152399"/>
                  </a:lnTo>
                  <a:lnTo>
                    <a:pt x="3915970" y="177799"/>
                  </a:lnTo>
                  <a:lnTo>
                    <a:pt x="2669168" y="177799"/>
                  </a:lnTo>
                  <a:lnTo>
                    <a:pt x="2621698" y="190499"/>
                  </a:lnTo>
                  <a:lnTo>
                    <a:pt x="2574469" y="190499"/>
                  </a:lnTo>
                  <a:lnTo>
                    <a:pt x="2527489" y="203199"/>
                  </a:lnTo>
                  <a:lnTo>
                    <a:pt x="2480764" y="203199"/>
                  </a:lnTo>
                  <a:lnTo>
                    <a:pt x="2388106" y="228599"/>
                  </a:lnTo>
                  <a:lnTo>
                    <a:pt x="2342188" y="228599"/>
                  </a:lnTo>
                  <a:lnTo>
                    <a:pt x="1985615" y="330199"/>
                  </a:lnTo>
                  <a:lnTo>
                    <a:pt x="1942494" y="355599"/>
                  </a:lnTo>
                  <a:lnTo>
                    <a:pt x="1857297" y="380999"/>
                  </a:lnTo>
                  <a:lnTo>
                    <a:pt x="1815234" y="406399"/>
                  </a:lnTo>
                  <a:lnTo>
                    <a:pt x="1773538" y="419099"/>
                  </a:lnTo>
                  <a:lnTo>
                    <a:pt x="1732216" y="444499"/>
                  </a:lnTo>
                  <a:lnTo>
                    <a:pt x="1691274" y="457199"/>
                  </a:lnTo>
                  <a:lnTo>
                    <a:pt x="1650720" y="482599"/>
                  </a:lnTo>
                  <a:lnTo>
                    <a:pt x="1610560" y="495299"/>
                  </a:lnTo>
                  <a:lnTo>
                    <a:pt x="1531451" y="546099"/>
                  </a:lnTo>
                  <a:lnTo>
                    <a:pt x="1454004" y="596899"/>
                  </a:lnTo>
                  <a:lnTo>
                    <a:pt x="1378274" y="647699"/>
                  </a:lnTo>
                  <a:lnTo>
                    <a:pt x="1304317" y="698499"/>
                  </a:lnTo>
                  <a:lnTo>
                    <a:pt x="1232188" y="749299"/>
                  </a:lnTo>
                  <a:lnTo>
                    <a:pt x="1161944" y="800099"/>
                  </a:lnTo>
                  <a:lnTo>
                    <a:pt x="1127546" y="838199"/>
                  </a:lnTo>
                  <a:lnTo>
                    <a:pt x="1093640" y="863599"/>
                  </a:lnTo>
                  <a:lnTo>
                    <a:pt x="1060233" y="888999"/>
                  </a:lnTo>
                  <a:lnTo>
                    <a:pt x="1027332" y="927099"/>
                  </a:lnTo>
                  <a:lnTo>
                    <a:pt x="994944" y="952499"/>
                  </a:lnTo>
                  <a:lnTo>
                    <a:pt x="963076" y="990599"/>
                  </a:lnTo>
                  <a:lnTo>
                    <a:pt x="931734" y="1015999"/>
                  </a:lnTo>
                  <a:lnTo>
                    <a:pt x="900926" y="1054099"/>
                  </a:lnTo>
                  <a:lnTo>
                    <a:pt x="870660" y="1092199"/>
                  </a:lnTo>
                  <a:lnTo>
                    <a:pt x="840940" y="1117599"/>
                  </a:lnTo>
                  <a:lnTo>
                    <a:pt x="811776" y="1155699"/>
                  </a:lnTo>
                  <a:lnTo>
                    <a:pt x="783173" y="1193799"/>
                  </a:lnTo>
                  <a:lnTo>
                    <a:pt x="755139" y="1231899"/>
                  </a:lnTo>
                  <a:lnTo>
                    <a:pt x="727681" y="1257299"/>
                  </a:lnTo>
                  <a:lnTo>
                    <a:pt x="700805" y="1295399"/>
                  </a:lnTo>
                  <a:lnTo>
                    <a:pt x="674518" y="1333499"/>
                  </a:lnTo>
                  <a:lnTo>
                    <a:pt x="648829" y="1371599"/>
                  </a:lnTo>
                  <a:lnTo>
                    <a:pt x="623742" y="1409699"/>
                  </a:lnTo>
                  <a:lnTo>
                    <a:pt x="599266" y="1447799"/>
                  </a:lnTo>
                  <a:lnTo>
                    <a:pt x="575408" y="1485899"/>
                  </a:lnTo>
                  <a:lnTo>
                    <a:pt x="552174" y="1523999"/>
                  </a:lnTo>
                  <a:lnTo>
                    <a:pt x="529571" y="1562099"/>
                  </a:lnTo>
                  <a:lnTo>
                    <a:pt x="507606" y="1600199"/>
                  </a:lnTo>
                  <a:lnTo>
                    <a:pt x="486287" y="1638299"/>
                  </a:lnTo>
                  <a:lnTo>
                    <a:pt x="465620" y="1689099"/>
                  </a:lnTo>
                  <a:lnTo>
                    <a:pt x="445612" y="1727199"/>
                  </a:lnTo>
                  <a:lnTo>
                    <a:pt x="426271" y="1765299"/>
                  </a:lnTo>
                  <a:lnTo>
                    <a:pt x="407603" y="1803399"/>
                  </a:lnTo>
                  <a:lnTo>
                    <a:pt x="389614" y="1854199"/>
                  </a:lnTo>
                  <a:lnTo>
                    <a:pt x="372313" y="1892299"/>
                  </a:lnTo>
                  <a:lnTo>
                    <a:pt x="355706" y="1930399"/>
                  </a:lnTo>
                  <a:lnTo>
                    <a:pt x="339800" y="1981199"/>
                  </a:lnTo>
                  <a:lnTo>
                    <a:pt x="324602" y="2019299"/>
                  </a:lnTo>
                  <a:lnTo>
                    <a:pt x="310119" y="2070099"/>
                  </a:lnTo>
                  <a:lnTo>
                    <a:pt x="296357" y="2108199"/>
                  </a:lnTo>
                  <a:lnTo>
                    <a:pt x="283325" y="2158999"/>
                  </a:lnTo>
                  <a:lnTo>
                    <a:pt x="271029" y="2197099"/>
                  </a:lnTo>
                  <a:lnTo>
                    <a:pt x="259475" y="2247899"/>
                  </a:lnTo>
                  <a:lnTo>
                    <a:pt x="248671" y="2285999"/>
                  </a:lnTo>
                  <a:lnTo>
                    <a:pt x="238624" y="2336799"/>
                  </a:lnTo>
                  <a:lnTo>
                    <a:pt x="229341" y="2387599"/>
                  </a:lnTo>
                  <a:lnTo>
                    <a:pt x="220828" y="2425699"/>
                  </a:lnTo>
                  <a:lnTo>
                    <a:pt x="213093" y="2476499"/>
                  </a:lnTo>
                  <a:lnTo>
                    <a:pt x="206143" y="2527299"/>
                  </a:lnTo>
                  <a:lnTo>
                    <a:pt x="199984" y="2565399"/>
                  </a:lnTo>
                  <a:lnTo>
                    <a:pt x="194624" y="2616199"/>
                  </a:lnTo>
                  <a:lnTo>
                    <a:pt x="190069" y="2666999"/>
                  </a:lnTo>
                  <a:lnTo>
                    <a:pt x="186327" y="2705099"/>
                  </a:lnTo>
                  <a:lnTo>
                    <a:pt x="183404" y="2755899"/>
                  </a:lnTo>
                  <a:lnTo>
                    <a:pt x="181308" y="2806699"/>
                  </a:lnTo>
                  <a:lnTo>
                    <a:pt x="180045" y="2857499"/>
                  </a:lnTo>
                  <a:lnTo>
                    <a:pt x="179622" y="2908299"/>
                  </a:lnTo>
                  <a:lnTo>
                    <a:pt x="180045" y="2946399"/>
                  </a:lnTo>
                  <a:lnTo>
                    <a:pt x="181308" y="2997199"/>
                  </a:lnTo>
                  <a:lnTo>
                    <a:pt x="183404" y="3047999"/>
                  </a:lnTo>
                  <a:lnTo>
                    <a:pt x="186327" y="3098799"/>
                  </a:lnTo>
                  <a:lnTo>
                    <a:pt x="190069" y="3149599"/>
                  </a:lnTo>
                  <a:lnTo>
                    <a:pt x="194624" y="3187699"/>
                  </a:lnTo>
                  <a:lnTo>
                    <a:pt x="199984" y="3238499"/>
                  </a:lnTo>
                  <a:lnTo>
                    <a:pt x="206143" y="3289299"/>
                  </a:lnTo>
                  <a:lnTo>
                    <a:pt x="213093" y="3327399"/>
                  </a:lnTo>
                  <a:lnTo>
                    <a:pt x="220828" y="3378199"/>
                  </a:lnTo>
                  <a:lnTo>
                    <a:pt x="229341" y="3428999"/>
                  </a:lnTo>
                  <a:lnTo>
                    <a:pt x="238624" y="3467099"/>
                  </a:lnTo>
                  <a:lnTo>
                    <a:pt x="248671" y="3517899"/>
                  </a:lnTo>
                  <a:lnTo>
                    <a:pt x="259475" y="3555999"/>
                  </a:lnTo>
                  <a:lnTo>
                    <a:pt x="271029" y="3606799"/>
                  </a:lnTo>
                  <a:lnTo>
                    <a:pt x="283325" y="3657599"/>
                  </a:lnTo>
                  <a:lnTo>
                    <a:pt x="296357" y="3695699"/>
                  </a:lnTo>
                  <a:lnTo>
                    <a:pt x="310119" y="3746499"/>
                  </a:lnTo>
                  <a:lnTo>
                    <a:pt x="324602" y="3784599"/>
                  </a:lnTo>
                  <a:lnTo>
                    <a:pt x="339800" y="3822699"/>
                  </a:lnTo>
                  <a:lnTo>
                    <a:pt x="355706" y="3873499"/>
                  </a:lnTo>
                  <a:lnTo>
                    <a:pt x="372313" y="3911599"/>
                  </a:lnTo>
                  <a:lnTo>
                    <a:pt x="389614" y="3962399"/>
                  </a:lnTo>
                  <a:lnTo>
                    <a:pt x="407603" y="4000499"/>
                  </a:lnTo>
                  <a:lnTo>
                    <a:pt x="426271" y="4038599"/>
                  </a:lnTo>
                  <a:lnTo>
                    <a:pt x="445612" y="4076699"/>
                  </a:lnTo>
                  <a:lnTo>
                    <a:pt x="465620" y="4127499"/>
                  </a:lnTo>
                  <a:lnTo>
                    <a:pt x="486287" y="4165599"/>
                  </a:lnTo>
                  <a:lnTo>
                    <a:pt x="507606" y="4203699"/>
                  </a:lnTo>
                  <a:lnTo>
                    <a:pt x="529571" y="4241799"/>
                  </a:lnTo>
                  <a:lnTo>
                    <a:pt x="552174" y="4279899"/>
                  </a:lnTo>
                  <a:lnTo>
                    <a:pt x="575408" y="4317999"/>
                  </a:lnTo>
                  <a:lnTo>
                    <a:pt x="599266" y="4356099"/>
                  </a:lnTo>
                  <a:lnTo>
                    <a:pt x="623742" y="4394199"/>
                  </a:lnTo>
                  <a:lnTo>
                    <a:pt x="648829" y="4432299"/>
                  </a:lnTo>
                  <a:lnTo>
                    <a:pt x="674518" y="4470399"/>
                  </a:lnTo>
                  <a:lnTo>
                    <a:pt x="700805" y="4508499"/>
                  </a:lnTo>
                  <a:lnTo>
                    <a:pt x="727681" y="4546599"/>
                  </a:lnTo>
                  <a:lnTo>
                    <a:pt x="755139" y="4584699"/>
                  </a:lnTo>
                  <a:lnTo>
                    <a:pt x="783173" y="4622799"/>
                  </a:lnTo>
                  <a:lnTo>
                    <a:pt x="811776" y="4648199"/>
                  </a:lnTo>
                  <a:lnTo>
                    <a:pt x="840940" y="4686299"/>
                  </a:lnTo>
                  <a:lnTo>
                    <a:pt x="870660" y="4724399"/>
                  </a:lnTo>
                  <a:lnTo>
                    <a:pt x="900926" y="4749799"/>
                  </a:lnTo>
                  <a:lnTo>
                    <a:pt x="931734" y="4787899"/>
                  </a:lnTo>
                  <a:lnTo>
                    <a:pt x="963076" y="4813299"/>
                  </a:lnTo>
                  <a:lnTo>
                    <a:pt x="994944" y="4851399"/>
                  </a:lnTo>
                  <a:lnTo>
                    <a:pt x="1027332" y="4876799"/>
                  </a:lnTo>
                  <a:lnTo>
                    <a:pt x="1060233" y="4914899"/>
                  </a:lnTo>
                  <a:lnTo>
                    <a:pt x="1093640" y="4940299"/>
                  </a:lnTo>
                  <a:lnTo>
                    <a:pt x="1127546" y="4978399"/>
                  </a:lnTo>
                  <a:lnTo>
                    <a:pt x="1161944" y="5003799"/>
                  </a:lnTo>
                  <a:lnTo>
                    <a:pt x="1232188" y="5054599"/>
                  </a:lnTo>
                  <a:lnTo>
                    <a:pt x="1268020" y="5079999"/>
                  </a:lnTo>
                  <a:lnTo>
                    <a:pt x="1304317" y="5118099"/>
                  </a:lnTo>
                  <a:lnTo>
                    <a:pt x="1378274" y="5168899"/>
                  </a:lnTo>
                  <a:lnTo>
                    <a:pt x="1454004" y="5219699"/>
                  </a:lnTo>
                  <a:lnTo>
                    <a:pt x="1492516" y="5232399"/>
                  </a:lnTo>
                  <a:lnTo>
                    <a:pt x="1570801" y="5283199"/>
                  </a:lnTo>
                  <a:lnTo>
                    <a:pt x="1610560" y="5308599"/>
                  </a:lnTo>
                  <a:lnTo>
                    <a:pt x="1650720" y="5321299"/>
                  </a:lnTo>
                  <a:lnTo>
                    <a:pt x="1732216" y="5372099"/>
                  </a:lnTo>
                  <a:lnTo>
                    <a:pt x="1773538" y="5384799"/>
                  </a:lnTo>
                  <a:lnTo>
                    <a:pt x="1815234" y="5410199"/>
                  </a:lnTo>
                  <a:lnTo>
                    <a:pt x="1899719" y="5435599"/>
                  </a:lnTo>
                  <a:lnTo>
                    <a:pt x="1942494" y="5460999"/>
                  </a:lnTo>
                  <a:lnTo>
                    <a:pt x="2388106" y="5587999"/>
                  </a:lnTo>
                  <a:lnTo>
                    <a:pt x="2434300" y="5587999"/>
                  </a:lnTo>
                  <a:lnTo>
                    <a:pt x="2527489" y="5613399"/>
                  </a:lnTo>
                  <a:lnTo>
                    <a:pt x="2621698" y="5613399"/>
                  </a:lnTo>
                  <a:lnTo>
                    <a:pt x="2669168" y="5626099"/>
                  </a:lnTo>
                  <a:lnTo>
                    <a:pt x="2812954" y="5626099"/>
                  </a:lnTo>
                  <a:lnTo>
                    <a:pt x="2861319" y="5638799"/>
                  </a:lnTo>
                  <a:lnTo>
                    <a:pt x="3900241" y="5638799"/>
                  </a:lnTo>
                  <a:lnTo>
                    <a:pt x="3878643" y="5651499"/>
                  </a:lnTo>
                  <a:lnTo>
                    <a:pt x="3522474" y="5753099"/>
                  </a:lnTo>
                  <a:close/>
                </a:path>
                <a:path w="5820409" h="5816600">
                  <a:moveTo>
                    <a:pt x="3900241" y="5638799"/>
                  </a:moveTo>
                  <a:lnTo>
                    <a:pt x="2958462" y="5638799"/>
                  </a:lnTo>
                  <a:lnTo>
                    <a:pt x="3006826" y="5626099"/>
                  </a:lnTo>
                  <a:lnTo>
                    <a:pt x="3150613" y="5626099"/>
                  </a:lnTo>
                  <a:lnTo>
                    <a:pt x="3198083" y="5613399"/>
                  </a:lnTo>
                  <a:lnTo>
                    <a:pt x="3292292" y="5613399"/>
                  </a:lnTo>
                  <a:lnTo>
                    <a:pt x="3385481" y="5587999"/>
                  </a:lnTo>
                  <a:lnTo>
                    <a:pt x="3431675" y="5587999"/>
                  </a:lnTo>
                  <a:lnTo>
                    <a:pt x="3877287" y="5460999"/>
                  </a:lnTo>
                  <a:lnTo>
                    <a:pt x="3920062" y="5435599"/>
                  </a:lnTo>
                  <a:lnTo>
                    <a:pt x="4004546" y="5410199"/>
                  </a:lnTo>
                  <a:lnTo>
                    <a:pt x="4046242" y="5384799"/>
                  </a:lnTo>
                  <a:lnTo>
                    <a:pt x="4087565" y="5372099"/>
                  </a:lnTo>
                  <a:lnTo>
                    <a:pt x="4169061" y="5321299"/>
                  </a:lnTo>
                  <a:lnTo>
                    <a:pt x="4209221" y="5308599"/>
                  </a:lnTo>
                  <a:lnTo>
                    <a:pt x="4248980" y="5283199"/>
                  </a:lnTo>
                  <a:lnTo>
                    <a:pt x="4327265" y="5232399"/>
                  </a:lnTo>
                  <a:lnTo>
                    <a:pt x="4365777" y="5219699"/>
                  </a:lnTo>
                  <a:lnTo>
                    <a:pt x="4441507" y="5168899"/>
                  </a:lnTo>
                  <a:lnTo>
                    <a:pt x="4515464" y="5118099"/>
                  </a:lnTo>
                  <a:lnTo>
                    <a:pt x="4551761" y="5079999"/>
                  </a:lnTo>
                  <a:lnTo>
                    <a:pt x="4587593" y="5054599"/>
                  </a:lnTo>
                  <a:lnTo>
                    <a:pt x="4657837" y="5003799"/>
                  </a:lnTo>
                  <a:lnTo>
                    <a:pt x="4692235" y="4978399"/>
                  </a:lnTo>
                  <a:lnTo>
                    <a:pt x="4726141" y="4940299"/>
                  </a:lnTo>
                  <a:lnTo>
                    <a:pt x="4759548" y="4914899"/>
                  </a:lnTo>
                  <a:lnTo>
                    <a:pt x="4792449" y="4876799"/>
                  </a:lnTo>
                  <a:lnTo>
                    <a:pt x="4824837" y="4851399"/>
                  </a:lnTo>
                  <a:lnTo>
                    <a:pt x="4856705" y="4813299"/>
                  </a:lnTo>
                  <a:lnTo>
                    <a:pt x="4888047" y="4787899"/>
                  </a:lnTo>
                  <a:lnTo>
                    <a:pt x="4918854" y="4749799"/>
                  </a:lnTo>
                  <a:lnTo>
                    <a:pt x="4949121" y="4724399"/>
                  </a:lnTo>
                  <a:lnTo>
                    <a:pt x="4978840" y="4686299"/>
                  </a:lnTo>
                  <a:lnTo>
                    <a:pt x="5008005" y="4648199"/>
                  </a:lnTo>
                  <a:lnTo>
                    <a:pt x="5036608" y="4622799"/>
                  </a:lnTo>
                  <a:lnTo>
                    <a:pt x="5064642" y="4584699"/>
                  </a:lnTo>
                  <a:lnTo>
                    <a:pt x="5092100" y="4546599"/>
                  </a:lnTo>
                  <a:lnTo>
                    <a:pt x="5118976" y="4508499"/>
                  </a:lnTo>
                  <a:lnTo>
                    <a:pt x="5145263" y="4470399"/>
                  </a:lnTo>
                  <a:lnTo>
                    <a:pt x="5170952" y="4432299"/>
                  </a:lnTo>
                  <a:lnTo>
                    <a:pt x="5196039" y="4394199"/>
                  </a:lnTo>
                  <a:lnTo>
                    <a:pt x="5220515" y="4356099"/>
                  </a:lnTo>
                  <a:lnTo>
                    <a:pt x="5244373" y="4317999"/>
                  </a:lnTo>
                  <a:lnTo>
                    <a:pt x="5267607" y="4279899"/>
                  </a:lnTo>
                  <a:lnTo>
                    <a:pt x="5290210" y="4241799"/>
                  </a:lnTo>
                  <a:lnTo>
                    <a:pt x="5312175" y="4203699"/>
                  </a:lnTo>
                  <a:lnTo>
                    <a:pt x="5333494" y="4165599"/>
                  </a:lnTo>
                  <a:lnTo>
                    <a:pt x="5354161" y="4127499"/>
                  </a:lnTo>
                  <a:lnTo>
                    <a:pt x="5374168" y="4076699"/>
                  </a:lnTo>
                  <a:lnTo>
                    <a:pt x="5393510" y="4038599"/>
                  </a:lnTo>
                  <a:lnTo>
                    <a:pt x="5412178" y="4000499"/>
                  </a:lnTo>
                  <a:lnTo>
                    <a:pt x="5430167" y="3962399"/>
                  </a:lnTo>
                  <a:lnTo>
                    <a:pt x="5447468" y="3911599"/>
                  </a:lnTo>
                  <a:lnTo>
                    <a:pt x="5464075" y="3873499"/>
                  </a:lnTo>
                  <a:lnTo>
                    <a:pt x="5479981" y="3822699"/>
                  </a:lnTo>
                  <a:lnTo>
                    <a:pt x="5495179" y="3784599"/>
                  </a:lnTo>
                  <a:lnTo>
                    <a:pt x="5509662" y="3746499"/>
                  </a:lnTo>
                  <a:lnTo>
                    <a:pt x="5523424" y="3695699"/>
                  </a:lnTo>
                  <a:lnTo>
                    <a:pt x="5536456" y="3657599"/>
                  </a:lnTo>
                  <a:lnTo>
                    <a:pt x="5548752" y="3606799"/>
                  </a:lnTo>
                  <a:lnTo>
                    <a:pt x="5560306" y="3555999"/>
                  </a:lnTo>
                  <a:lnTo>
                    <a:pt x="5571110" y="3517899"/>
                  </a:lnTo>
                  <a:lnTo>
                    <a:pt x="5581157" y="3467099"/>
                  </a:lnTo>
                  <a:lnTo>
                    <a:pt x="5590440" y="3428999"/>
                  </a:lnTo>
                  <a:lnTo>
                    <a:pt x="5598953" y="3378199"/>
                  </a:lnTo>
                  <a:lnTo>
                    <a:pt x="5606688" y="3327399"/>
                  </a:lnTo>
                  <a:lnTo>
                    <a:pt x="5613638" y="3289299"/>
                  </a:lnTo>
                  <a:lnTo>
                    <a:pt x="5619797" y="3238499"/>
                  </a:lnTo>
                  <a:lnTo>
                    <a:pt x="5625157" y="3187699"/>
                  </a:lnTo>
                  <a:lnTo>
                    <a:pt x="5629712" y="3149599"/>
                  </a:lnTo>
                  <a:lnTo>
                    <a:pt x="5633454" y="3098799"/>
                  </a:lnTo>
                  <a:lnTo>
                    <a:pt x="5636377" y="3047999"/>
                  </a:lnTo>
                  <a:lnTo>
                    <a:pt x="5638473" y="2997199"/>
                  </a:lnTo>
                  <a:lnTo>
                    <a:pt x="5639736" y="2946399"/>
                  </a:lnTo>
                  <a:lnTo>
                    <a:pt x="5640159" y="2908299"/>
                  </a:lnTo>
                  <a:lnTo>
                    <a:pt x="5639733" y="2857499"/>
                  </a:lnTo>
                  <a:lnTo>
                    <a:pt x="5638461" y="2806699"/>
                  </a:lnTo>
                  <a:lnTo>
                    <a:pt x="5636350" y="2755899"/>
                  </a:lnTo>
                  <a:lnTo>
                    <a:pt x="5633406" y="2705099"/>
                  </a:lnTo>
                  <a:lnTo>
                    <a:pt x="5629638" y="2666999"/>
                  </a:lnTo>
                  <a:lnTo>
                    <a:pt x="5625052" y="2616199"/>
                  </a:lnTo>
                  <a:lnTo>
                    <a:pt x="5619656" y="2565399"/>
                  </a:lnTo>
                  <a:lnTo>
                    <a:pt x="5613456" y="2527299"/>
                  </a:lnTo>
                  <a:lnTo>
                    <a:pt x="5606460" y="2476499"/>
                  </a:lnTo>
                  <a:lnTo>
                    <a:pt x="5598675" y="2425699"/>
                  </a:lnTo>
                  <a:lnTo>
                    <a:pt x="5590108" y="2387599"/>
                  </a:lnTo>
                  <a:lnTo>
                    <a:pt x="5580766" y="2336799"/>
                  </a:lnTo>
                  <a:lnTo>
                    <a:pt x="5570657" y="2285999"/>
                  </a:lnTo>
                  <a:lnTo>
                    <a:pt x="5559787" y="2247899"/>
                  </a:lnTo>
                  <a:lnTo>
                    <a:pt x="5548164" y="2197099"/>
                  </a:lnTo>
                  <a:lnTo>
                    <a:pt x="5535796" y="2158999"/>
                  </a:lnTo>
                  <a:lnTo>
                    <a:pt x="5522688" y="2108199"/>
                  </a:lnTo>
                  <a:lnTo>
                    <a:pt x="5508848" y="2070099"/>
                  </a:lnTo>
                  <a:lnTo>
                    <a:pt x="5494284" y="2019299"/>
                  </a:lnTo>
                  <a:lnTo>
                    <a:pt x="5479003" y="1981199"/>
                  </a:lnTo>
                  <a:lnTo>
                    <a:pt x="5463011" y="1930399"/>
                  </a:lnTo>
                  <a:lnTo>
                    <a:pt x="5446317" y="1892299"/>
                  </a:lnTo>
                  <a:lnTo>
                    <a:pt x="5428926" y="1854199"/>
                  </a:lnTo>
                  <a:lnTo>
                    <a:pt x="5410847" y="1803399"/>
                  </a:lnTo>
                  <a:lnTo>
                    <a:pt x="5392086" y="1765299"/>
                  </a:lnTo>
                  <a:lnTo>
                    <a:pt x="5372651" y="1727199"/>
                  </a:lnTo>
                  <a:lnTo>
                    <a:pt x="5352549" y="1689099"/>
                  </a:lnTo>
                  <a:lnTo>
                    <a:pt x="5331787" y="1638299"/>
                  </a:lnTo>
                  <a:lnTo>
                    <a:pt x="5310372" y="1600199"/>
                  </a:lnTo>
                  <a:lnTo>
                    <a:pt x="5288311" y="1562099"/>
                  </a:lnTo>
                  <a:lnTo>
                    <a:pt x="5265612" y="1523999"/>
                  </a:lnTo>
                  <a:lnTo>
                    <a:pt x="5242281" y="1485899"/>
                  </a:lnTo>
                  <a:lnTo>
                    <a:pt x="5218326" y="1447799"/>
                  </a:lnTo>
                  <a:lnTo>
                    <a:pt x="5193754" y="1409699"/>
                  </a:lnTo>
                  <a:lnTo>
                    <a:pt x="5168572" y="1371599"/>
                  </a:lnTo>
                  <a:lnTo>
                    <a:pt x="5142788" y="1333499"/>
                  </a:lnTo>
                  <a:lnTo>
                    <a:pt x="5116408" y="1295399"/>
                  </a:lnTo>
                  <a:lnTo>
                    <a:pt x="5089440" y="1257299"/>
                  </a:lnTo>
                  <a:lnTo>
                    <a:pt x="5061891" y="1231899"/>
                  </a:lnTo>
                  <a:lnTo>
                    <a:pt x="5033767" y="1193799"/>
                  </a:lnTo>
                  <a:lnTo>
                    <a:pt x="5005077" y="1155699"/>
                  </a:lnTo>
                  <a:lnTo>
                    <a:pt x="4975827" y="1117599"/>
                  </a:lnTo>
                  <a:lnTo>
                    <a:pt x="4946025" y="1092199"/>
                  </a:lnTo>
                  <a:lnTo>
                    <a:pt x="4915677" y="1054099"/>
                  </a:lnTo>
                  <a:lnTo>
                    <a:pt x="4884791" y="1015999"/>
                  </a:lnTo>
                  <a:lnTo>
                    <a:pt x="4853374" y="990599"/>
                  </a:lnTo>
                  <a:lnTo>
                    <a:pt x="4821433" y="952499"/>
                  </a:lnTo>
                  <a:lnTo>
                    <a:pt x="4788976" y="927099"/>
                  </a:lnTo>
                  <a:lnTo>
                    <a:pt x="4756009" y="888999"/>
                  </a:lnTo>
                  <a:lnTo>
                    <a:pt x="4722540" y="863599"/>
                  </a:lnTo>
                  <a:lnTo>
                    <a:pt x="4688576" y="838199"/>
                  </a:lnTo>
                  <a:lnTo>
                    <a:pt x="4654123" y="800099"/>
                  </a:lnTo>
                  <a:lnTo>
                    <a:pt x="4583783" y="749299"/>
                  </a:lnTo>
                  <a:lnTo>
                    <a:pt x="4511578" y="698499"/>
                  </a:lnTo>
                  <a:lnTo>
                    <a:pt x="4437563" y="647699"/>
                  </a:lnTo>
                  <a:lnTo>
                    <a:pt x="4361798" y="596899"/>
                  </a:lnTo>
                  <a:lnTo>
                    <a:pt x="4284338" y="546099"/>
                  </a:lnTo>
                  <a:lnTo>
                    <a:pt x="4205242" y="495299"/>
                  </a:lnTo>
                  <a:lnTo>
                    <a:pt x="4165099" y="482599"/>
                  </a:lnTo>
                  <a:lnTo>
                    <a:pt x="4124567" y="457199"/>
                  </a:lnTo>
                  <a:lnTo>
                    <a:pt x="4083655" y="444499"/>
                  </a:lnTo>
                  <a:lnTo>
                    <a:pt x="4042370" y="419099"/>
                  </a:lnTo>
                  <a:lnTo>
                    <a:pt x="4000719" y="406399"/>
                  </a:lnTo>
                  <a:lnTo>
                    <a:pt x="3958709" y="380999"/>
                  </a:lnTo>
                  <a:lnTo>
                    <a:pt x="3873640" y="355599"/>
                  </a:lnTo>
                  <a:lnTo>
                    <a:pt x="3830596" y="330199"/>
                  </a:lnTo>
                  <a:lnTo>
                    <a:pt x="3474956" y="228599"/>
                  </a:lnTo>
                  <a:lnTo>
                    <a:pt x="3429197" y="228599"/>
                  </a:lnTo>
                  <a:lnTo>
                    <a:pt x="3336890" y="203199"/>
                  </a:lnTo>
                  <a:lnTo>
                    <a:pt x="3290356" y="203199"/>
                  </a:lnTo>
                  <a:lnTo>
                    <a:pt x="3243577" y="190499"/>
                  </a:lnTo>
                  <a:lnTo>
                    <a:pt x="3196562" y="190499"/>
                  </a:lnTo>
                  <a:lnTo>
                    <a:pt x="3149316" y="177799"/>
                  </a:lnTo>
                  <a:lnTo>
                    <a:pt x="3915970" y="177799"/>
                  </a:lnTo>
                  <a:lnTo>
                    <a:pt x="4042778" y="215899"/>
                  </a:lnTo>
                  <a:lnTo>
                    <a:pt x="4084390" y="241299"/>
                  </a:lnTo>
                  <a:lnTo>
                    <a:pt x="4125663" y="253999"/>
                  </a:lnTo>
                  <a:lnTo>
                    <a:pt x="4166591" y="279399"/>
                  </a:lnTo>
                  <a:lnTo>
                    <a:pt x="4207169" y="292099"/>
                  </a:lnTo>
                  <a:lnTo>
                    <a:pt x="4287248" y="342899"/>
                  </a:lnTo>
                  <a:lnTo>
                    <a:pt x="4326738" y="355599"/>
                  </a:lnTo>
                  <a:lnTo>
                    <a:pt x="4442935" y="431799"/>
                  </a:lnTo>
                  <a:lnTo>
                    <a:pt x="4518447" y="482599"/>
                  </a:lnTo>
                  <a:lnTo>
                    <a:pt x="4592341" y="533399"/>
                  </a:lnTo>
                  <a:lnTo>
                    <a:pt x="4664569" y="584199"/>
                  </a:lnTo>
                  <a:lnTo>
                    <a:pt x="4735083" y="634999"/>
                  </a:lnTo>
                  <a:lnTo>
                    <a:pt x="4769682" y="660399"/>
                  </a:lnTo>
                  <a:lnTo>
                    <a:pt x="4803835" y="698499"/>
                  </a:lnTo>
                  <a:lnTo>
                    <a:pt x="4837536" y="723899"/>
                  </a:lnTo>
                  <a:lnTo>
                    <a:pt x="4870778" y="749299"/>
                  </a:lnTo>
                  <a:lnTo>
                    <a:pt x="4903556" y="787399"/>
                  </a:lnTo>
                  <a:lnTo>
                    <a:pt x="4935864" y="812799"/>
                  </a:lnTo>
                  <a:lnTo>
                    <a:pt x="4967695" y="850899"/>
                  </a:lnTo>
                  <a:lnTo>
                    <a:pt x="4999044" y="876299"/>
                  </a:lnTo>
                  <a:lnTo>
                    <a:pt x="5029905" y="914399"/>
                  </a:lnTo>
                  <a:lnTo>
                    <a:pt x="5060272" y="939799"/>
                  </a:lnTo>
                  <a:lnTo>
                    <a:pt x="5090138" y="977899"/>
                  </a:lnTo>
                  <a:lnTo>
                    <a:pt x="5119498" y="1003299"/>
                  </a:lnTo>
                  <a:lnTo>
                    <a:pt x="5148346" y="1041399"/>
                  </a:lnTo>
                  <a:lnTo>
                    <a:pt x="5176676" y="1079499"/>
                  </a:lnTo>
                  <a:lnTo>
                    <a:pt x="5204481" y="1117599"/>
                  </a:lnTo>
                  <a:lnTo>
                    <a:pt x="5231757" y="1142999"/>
                  </a:lnTo>
                  <a:lnTo>
                    <a:pt x="5258496" y="1181099"/>
                  </a:lnTo>
                  <a:lnTo>
                    <a:pt x="5284693" y="1219199"/>
                  </a:lnTo>
                  <a:lnTo>
                    <a:pt x="5310342" y="1257299"/>
                  </a:lnTo>
                  <a:lnTo>
                    <a:pt x="5335437" y="1295399"/>
                  </a:lnTo>
                  <a:lnTo>
                    <a:pt x="5359972" y="1333499"/>
                  </a:lnTo>
                  <a:lnTo>
                    <a:pt x="5383941" y="1371599"/>
                  </a:lnTo>
                  <a:lnTo>
                    <a:pt x="5407338" y="1409699"/>
                  </a:lnTo>
                  <a:lnTo>
                    <a:pt x="5430157" y="1447799"/>
                  </a:lnTo>
                  <a:lnTo>
                    <a:pt x="5452392" y="1485899"/>
                  </a:lnTo>
                  <a:lnTo>
                    <a:pt x="5474037" y="1523999"/>
                  </a:lnTo>
                  <a:lnTo>
                    <a:pt x="5495086" y="1562099"/>
                  </a:lnTo>
                  <a:lnTo>
                    <a:pt x="5515533" y="1600199"/>
                  </a:lnTo>
                  <a:lnTo>
                    <a:pt x="5535373" y="1650999"/>
                  </a:lnTo>
                  <a:lnTo>
                    <a:pt x="5554598" y="1689099"/>
                  </a:lnTo>
                  <a:lnTo>
                    <a:pt x="5573204" y="1727199"/>
                  </a:lnTo>
                  <a:lnTo>
                    <a:pt x="5591183" y="1765299"/>
                  </a:lnTo>
                  <a:lnTo>
                    <a:pt x="5608531" y="1816099"/>
                  </a:lnTo>
                  <a:lnTo>
                    <a:pt x="5625241" y="1854199"/>
                  </a:lnTo>
                  <a:lnTo>
                    <a:pt x="5641307" y="1892299"/>
                  </a:lnTo>
                  <a:lnTo>
                    <a:pt x="5656724" y="1943099"/>
                  </a:lnTo>
                  <a:lnTo>
                    <a:pt x="5671485" y="1981199"/>
                  </a:lnTo>
                  <a:lnTo>
                    <a:pt x="5685584" y="2031999"/>
                  </a:lnTo>
                  <a:lnTo>
                    <a:pt x="5699015" y="2070099"/>
                  </a:lnTo>
                  <a:lnTo>
                    <a:pt x="5711773" y="2120899"/>
                  </a:lnTo>
                  <a:lnTo>
                    <a:pt x="5723851" y="2158999"/>
                  </a:lnTo>
                  <a:lnTo>
                    <a:pt x="5735243" y="2209799"/>
                  </a:lnTo>
                  <a:lnTo>
                    <a:pt x="5745944" y="2247899"/>
                  </a:lnTo>
                  <a:lnTo>
                    <a:pt x="5755947" y="2298699"/>
                  </a:lnTo>
                  <a:lnTo>
                    <a:pt x="5765246" y="2336799"/>
                  </a:lnTo>
                  <a:lnTo>
                    <a:pt x="5773836" y="2387599"/>
                  </a:lnTo>
                  <a:lnTo>
                    <a:pt x="5781710" y="2425699"/>
                  </a:lnTo>
                  <a:lnTo>
                    <a:pt x="5788863" y="2476499"/>
                  </a:lnTo>
                  <a:lnTo>
                    <a:pt x="5795288" y="2527299"/>
                  </a:lnTo>
                  <a:lnTo>
                    <a:pt x="5800980" y="2565399"/>
                  </a:lnTo>
                  <a:lnTo>
                    <a:pt x="5805932" y="2616199"/>
                  </a:lnTo>
                  <a:lnTo>
                    <a:pt x="5810139" y="2666999"/>
                  </a:lnTo>
                  <a:lnTo>
                    <a:pt x="5813594" y="2717799"/>
                  </a:lnTo>
                  <a:lnTo>
                    <a:pt x="5816292" y="2755899"/>
                  </a:lnTo>
                  <a:lnTo>
                    <a:pt x="5818227" y="2806699"/>
                  </a:lnTo>
                  <a:lnTo>
                    <a:pt x="5819392" y="2857499"/>
                  </a:lnTo>
                  <a:lnTo>
                    <a:pt x="5819781" y="2908299"/>
                  </a:lnTo>
                  <a:lnTo>
                    <a:pt x="5819381" y="2946399"/>
                  </a:lnTo>
                  <a:lnTo>
                    <a:pt x="5818184" y="2997199"/>
                  </a:lnTo>
                  <a:lnTo>
                    <a:pt x="5816198" y="3047999"/>
                  </a:lnTo>
                  <a:lnTo>
                    <a:pt x="5813427" y="3098799"/>
                  </a:lnTo>
                  <a:lnTo>
                    <a:pt x="5809879" y="3149599"/>
                  </a:lnTo>
                  <a:lnTo>
                    <a:pt x="5805560" y="3187699"/>
                  </a:lnTo>
                  <a:lnTo>
                    <a:pt x="5800477" y="3238499"/>
                  </a:lnTo>
                  <a:lnTo>
                    <a:pt x="5794635" y="3289299"/>
                  </a:lnTo>
                  <a:lnTo>
                    <a:pt x="5788040" y="3327399"/>
                  </a:lnTo>
                  <a:lnTo>
                    <a:pt x="5780701" y="3378199"/>
                  </a:lnTo>
                  <a:lnTo>
                    <a:pt x="5772621" y="3428999"/>
                  </a:lnTo>
                  <a:lnTo>
                    <a:pt x="5763809" y="3467099"/>
                  </a:lnTo>
                  <a:lnTo>
                    <a:pt x="5754270" y="3517899"/>
                  </a:lnTo>
                  <a:lnTo>
                    <a:pt x="5744010" y="3568699"/>
                  </a:lnTo>
                  <a:lnTo>
                    <a:pt x="5733036" y="3606799"/>
                  </a:lnTo>
                  <a:lnTo>
                    <a:pt x="5721355" y="3657599"/>
                  </a:lnTo>
                  <a:lnTo>
                    <a:pt x="5708972" y="3695699"/>
                  </a:lnTo>
                  <a:lnTo>
                    <a:pt x="5695894" y="3746499"/>
                  </a:lnTo>
                  <a:lnTo>
                    <a:pt x="5682128" y="3784599"/>
                  </a:lnTo>
                  <a:lnTo>
                    <a:pt x="5667678" y="3835399"/>
                  </a:lnTo>
                  <a:lnTo>
                    <a:pt x="5652553" y="3873499"/>
                  </a:lnTo>
                  <a:lnTo>
                    <a:pt x="5636758" y="3924299"/>
                  </a:lnTo>
                  <a:lnTo>
                    <a:pt x="5620300" y="3962399"/>
                  </a:lnTo>
                  <a:lnTo>
                    <a:pt x="5603184" y="4000499"/>
                  </a:lnTo>
                  <a:lnTo>
                    <a:pt x="5585418" y="4051299"/>
                  </a:lnTo>
                  <a:lnTo>
                    <a:pt x="5567007" y="4089399"/>
                  </a:lnTo>
                  <a:lnTo>
                    <a:pt x="5547958" y="4127499"/>
                  </a:lnTo>
                  <a:lnTo>
                    <a:pt x="5528278" y="4165599"/>
                  </a:lnTo>
                  <a:lnTo>
                    <a:pt x="5507972" y="4216399"/>
                  </a:lnTo>
                  <a:lnTo>
                    <a:pt x="5487046" y="4254499"/>
                  </a:lnTo>
                  <a:lnTo>
                    <a:pt x="5465508" y="4292599"/>
                  </a:lnTo>
                  <a:lnTo>
                    <a:pt x="5443364" y="4330699"/>
                  </a:lnTo>
                  <a:lnTo>
                    <a:pt x="5420619" y="4368799"/>
                  </a:lnTo>
                  <a:lnTo>
                    <a:pt x="5397281" y="4406899"/>
                  </a:lnTo>
                  <a:lnTo>
                    <a:pt x="5373355" y="4444999"/>
                  </a:lnTo>
                  <a:lnTo>
                    <a:pt x="5348848" y="4483099"/>
                  </a:lnTo>
                  <a:lnTo>
                    <a:pt x="5323766" y="4521199"/>
                  </a:lnTo>
                  <a:lnTo>
                    <a:pt x="5298116" y="4559299"/>
                  </a:lnTo>
                  <a:lnTo>
                    <a:pt x="5271904" y="4597399"/>
                  </a:lnTo>
                  <a:lnTo>
                    <a:pt x="5245136" y="4635499"/>
                  </a:lnTo>
                  <a:lnTo>
                    <a:pt x="5217818" y="4673599"/>
                  </a:lnTo>
                  <a:lnTo>
                    <a:pt x="5189957" y="4711699"/>
                  </a:lnTo>
                  <a:lnTo>
                    <a:pt x="5161560" y="4749799"/>
                  </a:lnTo>
                  <a:lnTo>
                    <a:pt x="5132631" y="4775199"/>
                  </a:lnTo>
                  <a:lnTo>
                    <a:pt x="5103179" y="4813299"/>
                  </a:lnTo>
                  <a:lnTo>
                    <a:pt x="5073209" y="4851399"/>
                  </a:lnTo>
                  <a:lnTo>
                    <a:pt x="5042728" y="4876799"/>
                  </a:lnTo>
                  <a:lnTo>
                    <a:pt x="5011741" y="4914899"/>
                  </a:lnTo>
                  <a:lnTo>
                    <a:pt x="4980255" y="4940299"/>
                  </a:lnTo>
                  <a:lnTo>
                    <a:pt x="4948277" y="4978399"/>
                  </a:lnTo>
                  <a:lnTo>
                    <a:pt x="4915813" y="5003799"/>
                  </a:lnTo>
                  <a:lnTo>
                    <a:pt x="4882869" y="5041899"/>
                  </a:lnTo>
                  <a:lnTo>
                    <a:pt x="4849451" y="5067299"/>
                  </a:lnTo>
                  <a:lnTo>
                    <a:pt x="4815567" y="5105399"/>
                  </a:lnTo>
                  <a:lnTo>
                    <a:pt x="4746421" y="5156199"/>
                  </a:lnTo>
                  <a:lnTo>
                    <a:pt x="4711173" y="5181599"/>
                  </a:lnTo>
                  <a:lnTo>
                    <a:pt x="4675483" y="5219699"/>
                  </a:lnTo>
                  <a:lnTo>
                    <a:pt x="4602802" y="5270499"/>
                  </a:lnTo>
                  <a:lnTo>
                    <a:pt x="4528430" y="5321299"/>
                  </a:lnTo>
                  <a:lnTo>
                    <a:pt x="4452418" y="5372099"/>
                  </a:lnTo>
                  <a:lnTo>
                    <a:pt x="4413812" y="5397499"/>
                  </a:lnTo>
                  <a:lnTo>
                    <a:pt x="4374815" y="5410199"/>
                  </a:lnTo>
                  <a:lnTo>
                    <a:pt x="4255540" y="5486399"/>
                  </a:lnTo>
                  <a:lnTo>
                    <a:pt x="4215042" y="5499099"/>
                  </a:lnTo>
                  <a:lnTo>
                    <a:pt x="4174184" y="5524499"/>
                  </a:lnTo>
                  <a:lnTo>
                    <a:pt x="4132973" y="5537199"/>
                  </a:lnTo>
                  <a:lnTo>
                    <a:pt x="4091415" y="5562599"/>
                  </a:lnTo>
                  <a:lnTo>
                    <a:pt x="4049516" y="5575299"/>
                  </a:lnTo>
                  <a:lnTo>
                    <a:pt x="4007283" y="5600699"/>
                  </a:lnTo>
                  <a:lnTo>
                    <a:pt x="3921840" y="5626099"/>
                  </a:lnTo>
                  <a:lnTo>
                    <a:pt x="3900241" y="5638799"/>
                  </a:lnTo>
                  <a:close/>
                </a:path>
                <a:path w="5820409" h="5816600">
                  <a:moveTo>
                    <a:pt x="3384476" y="5778499"/>
                  </a:moveTo>
                  <a:lnTo>
                    <a:pt x="2433106" y="5778499"/>
                  </a:lnTo>
                  <a:lnTo>
                    <a:pt x="2340534" y="5753099"/>
                  </a:lnTo>
                  <a:lnTo>
                    <a:pt x="3476725" y="5753099"/>
                  </a:lnTo>
                  <a:lnTo>
                    <a:pt x="3384476" y="5778499"/>
                  </a:lnTo>
                  <a:close/>
                </a:path>
                <a:path w="5820409" h="5816600">
                  <a:moveTo>
                    <a:pt x="3291270" y="5791199"/>
                  </a:moveTo>
                  <a:lnTo>
                    <a:pt x="2526671" y="5791199"/>
                  </a:lnTo>
                  <a:lnTo>
                    <a:pt x="2479767" y="5778499"/>
                  </a:lnTo>
                  <a:lnTo>
                    <a:pt x="3337989" y="5778499"/>
                  </a:lnTo>
                  <a:lnTo>
                    <a:pt x="3291270" y="5791199"/>
                  </a:lnTo>
                  <a:close/>
                </a:path>
                <a:path w="5820409" h="5816600">
                  <a:moveTo>
                    <a:pt x="3197158" y="5803899"/>
                  </a:moveTo>
                  <a:lnTo>
                    <a:pt x="2621182" y="5803899"/>
                  </a:lnTo>
                  <a:lnTo>
                    <a:pt x="2573811" y="5791199"/>
                  </a:lnTo>
                  <a:lnTo>
                    <a:pt x="3244324" y="5791199"/>
                  </a:lnTo>
                  <a:lnTo>
                    <a:pt x="3197158" y="5803899"/>
                  </a:lnTo>
                  <a:close/>
                </a:path>
                <a:path w="5820409" h="5816600">
                  <a:moveTo>
                    <a:pt x="3006418" y="5816599"/>
                  </a:moveTo>
                  <a:lnTo>
                    <a:pt x="2812841" y="5816599"/>
                  </a:lnTo>
                  <a:lnTo>
                    <a:pt x="2764612" y="5803899"/>
                  </a:lnTo>
                  <a:lnTo>
                    <a:pt x="3054402" y="5803899"/>
                  </a:lnTo>
                  <a:lnTo>
                    <a:pt x="3006418" y="5816599"/>
                  </a:lnTo>
                  <a:close/>
                </a:path>
              </a:pathLst>
            </a:custGeom>
            <a:solidFill>
              <a:srgbClr val="D01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26223" y="487143"/>
            <a:ext cx="1613415" cy="128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99410" y="358506"/>
            <a:ext cx="7997190" cy="1882775"/>
          </a:xfrm>
          <a:prstGeom prst="rect">
            <a:avLst/>
          </a:prstGeom>
        </p:spPr>
        <p:txBody>
          <a:bodyPr vert="horz" wrap="square" lIns="0" tIns="336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0"/>
              </a:spcBef>
            </a:pPr>
            <a:r>
              <a:rPr spc="-145" dirty="0">
                <a:solidFill>
                  <a:srgbClr val="1B2669"/>
                </a:solidFill>
              </a:rPr>
              <a:t>NOTRE</a:t>
            </a:r>
            <a:r>
              <a:rPr spc="-335" dirty="0">
                <a:solidFill>
                  <a:srgbClr val="1B2669"/>
                </a:solidFill>
              </a:rPr>
              <a:t> </a:t>
            </a:r>
            <a:r>
              <a:rPr spc="-350" dirty="0">
                <a:solidFill>
                  <a:srgbClr val="1B2669"/>
                </a:solidFill>
              </a:rPr>
              <a:t>TERRITOIRE</a:t>
            </a:r>
          </a:p>
          <a:p>
            <a:pPr marL="187325" algn="ctr">
              <a:lnSpc>
                <a:spcPct val="100000"/>
              </a:lnSpc>
              <a:spcBef>
                <a:spcPts val="1275"/>
              </a:spcBef>
            </a:pPr>
            <a:r>
              <a:rPr sz="3000" spc="-105" dirty="0">
                <a:solidFill>
                  <a:srgbClr val="D1405C"/>
                </a:solidFill>
              </a:rPr>
              <a:t>Zone </a:t>
            </a:r>
            <a:r>
              <a:rPr sz="3000" spc="-85" dirty="0">
                <a:solidFill>
                  <a:srgbClr val="D1405C"/>
                </a:solidFill>
              </a:rPr>
              <a:t>de</a:t>
            </a:r>
            <a:r>
              <a:rPr sz="3000" spc="-305" dirty="0">
                <a:solidFill>
                  <a:srgbClr val="D1405C"/>
                </a:solidFill>
              </a:rPr>
              <a:t> </a:t>
            </a:r>
            <a:r>
              <a:rPr sz="3000" spc="-125" dirty="0">
                <a:solidFill>
                  <a:srgbClr val="D1405C"/>
                </a:solidFill>
              </a:rPr>
              <a:t>rayonnement</a:t>
            </a:r>
            <a:endParaRPr sz="3000"/>
          </a:p>
        </p:txBody>
      </p:sp>
      <p:sp>
        <p:nvSpPr>
          <p:cNvPr id="7" name="object 7"/>
          <p:cNvSpPr/>
          <p:nvPr/>
        </p:nvSpPr>
        <p:spPr>
          <a:xfrm>
            <a:off x="9586950" y="3381774"/>
            <a:ext cx="114300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86950" y="3858024"/>
            <a:ext cx="114300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86950" y="4334274"/>
            <a:ext cx="114300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6950" y="4810524"/>
            <a:ext cx="114300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6950" y="7668024"/>
            <a:ext cx="114300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86950" y="8144274"/>
            <a:ext cx="114300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86950" y="8620524"/>
            <a:ext cx="114300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78975" y="2647079"/>
            <a:ext cx="7750175" cy="621665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700" b="1" spc="-50" dirty="0">
                <a:solidFill>
                  <a:srgbClr val="D01750"/>
                </a:solidFill>
                <a:latin typeface="Verdana"/>
                <a:cs typeface="Verdana"/>
              </a:rPr>
              <a:t>En </a:t>
            </a:r>
            <a:r>
              <a:rPr sz="2700" b="1" spc="-85" dirty="0">
                <a:solidFill>
                  <a:srgbClr val="D01750"/>
                </a:solidFill>
                <a:latin typeface="Verdana"/>
                <a:cs typeface="Verdana"/>
              </a:rPr>
              <a:t>France</a:t>
            </a:r>
            <a:r>
              <a:rPr sz="2700" b="1" spc="-275" dirty="0">
                <a:solidFill>
                  <a:srgbClr val="D01750"/>
                </a:solidFill>
                <a:latin typeface="Verdana"/>
                <a:cs typeface="Verdana"/>
              </a:rPr>
              <a:t> </a:t>
            </a:r>
            <a:r>
              <a:rPr sz="2700" b="1" spc="-380" dirty="0">
                <a:solidFill>
                  <a:srgbClr val="D01750"/>
                </a:solidFill>
                <a:latin typeface="Verdana"/>
                <a:cs typeface="Verdana"/>
              </a:rPr>
              <a:t>:</a:t>
            </a:r>
            <a:endParaRPr sz="2700">
              <a:latin typeface="Verdana"/>
              <a:cs typeface="Verdana"/>
            </a:endParaRPr>
          </a:p>
          <a:p>
            <a:pPr marL="594995" marR="2681605">
              <a:lnSpc>
                <a:spcPct val="115700"/>
              </a:lnSpc>
            </a:pPr>
            <a:r>
              <a:rPr sz="2700" b="1" spc="-120" dirty="0">
                <a:solidFill>
                  <a:srgbClr val="1B2669"/>
                </a:solidFill>
                <a:latin typeface="Verdana"/>
                <a:cs typeface="Verdana"/>
              </a:rPr>
              <a:t>Alpes </a:t>
            </a:r>
            <a:r>
              <a:rPr sz="2700" b="1" spc="-75" dirty="0">
                <a:solidFill>
                  <a:srgbClr val="1B2669"/>
                </a:solidFill>
                <a:latin typeface="Verdana"/>
                <a:cs typeface="Verdana"/>
              </a:rPr>
              <a:t>de </a:t>
            </a:r>
            <a:r>
              <a:rPr sz="2700" b="1" spc="-105" dirty="0">
                <a:solidFill>
                  <a:srgbClr val="1B2669"/>
                </a:solidFill>
                <a:latin typeface="Verdana"/>
                <a:cs typeface="Verdana"/>
              </a:rPr>
              <a:t>Haute</a:t>
            </a:r>
            <a:r>
              <a:rPr sz="2700" b="1" spc="-390" dirty="0">
                <a:solidFill>
                  <a:srgbClr val="1B2669"/>
                </a:solidFill>
                <a:latin typeface="Verdana"/>
                <a:cs typeface="Verdana"/>
              </a:rPr>
              <a:t> </a:t>
            </a:r>
            <a:r>
              <a:rPr sz="2700" b="1" spc="-110" dirty="0">
                <a:solidFill>
                  <a:srgbClr val="1B2669"/>
                </a:solidFill>
                <a:latin typeface="Verdana"/>
                <a:cs typeface="Verdana"/>
              </a:rPr>
              <a:t>Provence  </a:t>
            </a:r>
            <a:r>
              <a:rPr sz="2700" b="1" spc="-160" dirty="0">
                <a:solidFill>
                  <a:srgbClr val="1B2669"/>
                </a:solidFill>
                <a:latin typeface="Verdana"/>
                <a:cs typeface="Verdana"/>
              </a:rPr>
              <a:t>Var</a:t>
            </a:r>
            <a:endParaRPr sz="2700">
              <a:latin typeface="Verdana"/>
              <a:cs typeface="Verdana"/>
            </a:endParaRPr>
          </a:p>
          <a:p>
            <a:pPr marL="594995">
              <a:lnSpc>
                <a:spcPct val="100000"/>
              </a:lnSpc>
              <a:spcBef>
                <a:spcPts val="509"/>
              </a:spcBef>
            </a:pPr>
            <a:r>
              <a:rPr sz="2700" b="1" spc="-130" dirty="0">
                <a:solidFill>
                  <a:srgbClr val="1B2669"/>
                </a:solidFill>
                <a:latin typeface="Verdana"/>
                <a:cs typeface="Verdana"/>
              </a:rPr>
              <a:t>Corse</a:t>
            </a:r>
            <a:endParaRPr sz="2700">
              <a:latin typeface="Verdana"/>
              <a:cs typeface="Verdana"/>
            </a:endParaRPr>
          </a:p>
          <a:p>
            <a:pPr marL="594995" marR="5080">
              <a:lnSpc>
                <a:spcPct val="115700"/>
              </a:lnSpc>
              <a:tabLst>
                <a:tab pos="3422015" algn="l"/>
              </a:tabLst>
            </a:pPr>
            <a:r>
              <a:rPr sz="2700" b="1" spc="-100" dirty="0">
                <a:solidFill>
                  <a:srgbClr val="1B2669"/>
                </a:solidFill>
                <a:latin typeface="Verdana"/>
                <a:cs typeface="Verdana"/>
              </a:rPr>
              <a:t>Région </a:t>
            </a:r>
            <a:r>
              <a:rPr sz="2700" b="1" spc="-114" dirty="0">
                <a:solidFill>
                  <a:srgbClr val="1B2669"/>
                </a:solidFill>
                <a:latin typeface="Verdana"/>
                <a:cs typeface="Verdana"/>
              </a:rPr>
              <a:t>Sud </a:t>
            </a:r>
            <a:r>
              <a:rPr sz="2700" b="1" spc="-430" dirty="0">
                <a:solidFill>
                  <a:srgbClr val="1B2669"/>
                </a:solidFill>
                <a:latin typeface="Verdana"/>
                <a:cs typeface="Verdana"/>
              </a:rPr>
              <a:t>: </a:t>
            </a:r>
            <a:r>
              <a:rPr sz="2700" b="1" spc="-110" dirty="0">
                <a:solidFill>
                  <a:srgbClr val="1B2669"/>
                </a:solidFill>
                <a:latin typeface="Verdana"/>
                <a:cs typeface="Verdana"/>
              </a:rPr>
              <a:t>coordination </a:t>
            </a:r>
            <a:r>
              <a:rPr sz="2700" b="1" spc="-125" dirty="0">
                <a:solidFill>
                  <a:srgbClr val="1B2669"/>
                </a:solidFill>
                <a:latin typeface="Verdana"/>
                <a:cs typeface="Verdana"/>
              </a:rPr>
              <a:t>avec </a:t>
            </a:r>
            <a:r>
              <a:rPr sz="2700" b="1" spc="-155" dirty="0">
                <a:solidFill>
                  <a:srgbClr val="1B2669"/>
                </a:solidFill>
                <a:latin typeface="Verdana"/>
                <a:cs typeface="Verdana"/>
              </a:rPr>
              <a:t>la  </a:t>
            </a:r>
            <a:r>
              <a:rPr sz="2700" b="1" spc="-105" dirty="0">
                <a:solidFill>
                  <a:srgbClr val="1B2669"/>
                </a:solidFill>
                <a:latin typeface="Verdana"/>
                <a:cs typeface="Verdana"/>
              </a:rPr>
              <a:t>Capitale </a:t>
            </a:r>
            <a:r>
              <a:rPr sz="2700" b="1" spc="-90" dirty="0">
                <a:solidFill>
                  <a:srgbClr val="1B2669"/>
                </a:solidFill>
                <a:latin typeface="Verdana"/>
                <a:cs typeface="Verdana"/>
              </a:rPr>
              <a:t>French </a:t>
            </a:r>
            <a:r>
              <a:rPr sz="2700" b="1" spc="-110" dirty="0">
                <a:solidFill>
                  <a:srgbClr val="1B2669"/>
                </a:solidFill>
                <a:latin typeface="Verdana"/>
                <a:cs typeface="Verdana"/>
              </a:rPr>
              <a:t>Tech </a:t>
            </a:r>
            <a:r>
              <a:rPr sz="2700" b="1" spc="-155" dirty="0">
                <a:solidFill>
                  <a:srgbClr val="1B2669"/>
                </a:solidFill>
                <a:latin typeface="Verdana"/>
                <a:cs typeface="Verdana"/>
              </a:rPr>
              <a:t>Aix-Marseille </a:t>
            </a:r>
            <a:r>
              <a:rPr sz="2700" b="1" spc="-100" dirty="0">
                <a:solidFill>
                  <a:srgbClr val="1B2669"/>
                </a:solidFill>
                <a:latin typeface="Verdana"/>
                <a:cs typeface="Verdana"/>
              </a:rPr>
              <a:t>et</a:t>
            </a:r>
            <a:r>
              <a:rPr sz="2700" b="1" spc="-434" dirty="0">
                <a:solidFill>
                  <a:srgbClr val="1B2669"/>
                </a:solidFill>
                <a:latin typeface="Verdana"/>
                <a:cs typeface="Verdana"/>
              </a:rPr>
              <a:t> </a:t>
            </a:r>
            <a:r>
              <a:rPr sz="2700" b="1" spc="-160" dirty="0">
                <a:solidFill>
                  <a:srgbClr val="1B2669"/>
                </a:solidFill>
                <a:latin typeface="Verdana"/>
                <a:cs typeface="Verdana"/>
              </a:rPr>
              <a:t>les  </a:t>
            </a:r>
            <a:r>
              <a:rPr sz="2700" b="1" spc="-90" dirty="0">
                <a:solidFill>
                  <a:srgbClr val="1B2669"/>
                </a:solidFill>
                <a:latin typeface="Verdana"/>
                <a:cs typeface="Verdana"/>
              </a:rPr>
              <a:t>Communautés	French </a:t>
            </a:r>
            <a:r>
              <a:rPr sz="2700" b="1" spc="-110" dirty="0">
                <a:solidFill>
                  <a:srgbClr val="1B2669"/>
                </a:solidFill>
                <a:latin typeface="Verdana"/>
                <a:cs typeface="Verdana"/>
              </a:rPr>
              <a:t>Tech </a:t>
            </a:r>
            <a:r>
              <a:rPr sz="2700" b="1" spc="-100" dirty="0">
                <a:solidFill>
                  <a:srgbClr val="1B2669"/>
                </a:solidFill>
                <a:latin typeface="Verdana"/>
                <a:cs typeface="Verdana"/>
              </a:rPr>
              <a:t>Avignon et  </a:t>
            </a:r>
            <a:r>
              <a:rPr sz="2700" b="1" spc="-125" dirty="0">
                <a:solidFill>
                  <a:srgbClr val="1B2669"/>
                </a:solidFill>
                <a:latin typeface="Verdana"/>
                <a:cs typeface="Verdana"/>
              </a:rPr>
              <a:t>Toulon</a:t>
            </a:r>
            <a:endParaRPr sz="2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700" b="1" spc="-30" dirty="0">
                <a:solidFill>
                  <a:srgbClr val="D01750"/>
                </a:solidFill>
                <a:latin typeface="Verdana"/>
                <a:cs typeface="Verdana"/>
              </a:rPr>
              <a:t>À </a:t>
            </a:r>
            <a:r>
              <a:rPr sz="2700" b="1" spc="-145" dirty="0">
                <a:solidFill>
                  <a:srgbClr val="D01750"/>
                </a:solidFill>
                <a:latin typeface="Verdana"/>
                <a:cs typeface="Verdana"/>
              </a:rPr>
              <a:t>l'International</a:t>
            </a:r>
            <a:r>
              <a:rPr sz="2700" b="1" spc="-295" dirty="0">
                <a:solidFill>
                  <a:srgbClr val="D01750"/>
                </a:solidFill>
                <a:latin typeface="Verdana"/>
                <a:cs typeface="Verdana"/>
              </a:rPr>
              <a:t> </a:t>
            </a:r>
            <a:r>
              <a:rPr sz="2700" b="1" spc="-380" dirty="0">
                <a:solidFill>
                  <a:srgbClr val="D01750"/>
                </a:solidFill>
                <a:latin typeface="Verdana"/>
                <a:cs typeface="Verdana"/>
              </a:rPr>
              <a:t>:</a:t>
            </a:r>
            <a:endParaRPr sz="2700">
              <a:latin typeface="Verdana"/>
              <a:cs typeface="Verdana"/>
            </a:endParaRPr>
          </a:p>
          <a:p>
            <a:pPr marL="594995" marR="5734050">
              <a:lnSpc>
                <a:spcPct val="115700"/>
              </a:lnSpc>
              <a:spcBef>
                <a:spcPts val="5"/>
              </a:spcBef>
            </a:pPr>
            <a:r>
              <a:rPr sz="2700" b="1" spc="15" dirty="0">
                <a:solidFill>
                  <a:srgbClr val="1B2669"/>
                </a:solidFill>
                <a:latin typeface="Verdana"/>
                <a:cs typeface="Verdana"/>
              </a:rPr>
              <a:t>M</a:t>
            </a:r>
            <a:r>
              <a:rPr sz="2700" b="1" spc="-114" dirty="0">
                <a:solidFill>
                  <a:srgbClr val="1B2669"/>
                </a:solidFill>
                <a:latin typeface="Verdana"/>
                <a:cs typeface="Verdana"/>
              </a:rPr>
              <a:t>o</a:t>
            </a:r>
            <a:r>
              <a:rPr sz="2700" b="1" spc="-75" dirty="0">
                <a:solidFill>
                  <a:srgbClr val="1B2669"/>
                </a:solidFill>
                <a:latin typeface="Verdana"/>
                <a:cs typeface="Verdana"/>
              </a:rPr>
              <a:t>n</a:t>
            </a:r>
            <a:r>
              <a:rPr sz="2700" b="1" spc="-165" dirty="0">
                <a:solidFill>
                  <a:srgbClr val="1B2669"/>
                </a:solidFill>
                <a:latin typeface="Verdana"/>
                <a:cs typeface="Verdana"/>
              </a:rPr>
              <a:t>a</a:t>
            </a:r>
            <a:r>
              <a:rPr sz="2700" b="1" spc="-20" dirty="0">
                <a:solidFill>
                  <a:srgbClr val="1B2669"/>
                </a:solidFill>
                <a:latin typeface="Verdana"/>
                <a:cs typeface="Verdana"/>
              </a:rPr>
              <a:t>c</a:t>
            </a:r>
            <a:r>
              <a:rPr sz="2700" b="1" spc="-75" dirty="0">
                <a:solidFill>
                  <a:srgbClr val="1B2669"/>
                </a:solidFill>
                <a:latin typeface="Verdana"/>
                <a:cs typeface="Verdana"/>
              </a:rPr>
              <a:t>o  </a:t>
            </a:r>
            <a:r>
              <a:rPr sz="2700" b="1" spc="-215" dirty="0">
                <a:solidFill>
                  <a:srgbClr val="1B2669"/>
                </a:solidFill>
                <a:latin typeface="Verdana"/>
                <a:cs typeface="Verdana"/>
              </a:rPr>
              <a:t>Italie</a:t>
            </a:r>
            <a:endParaRPr sz="2700">
              <a:latin typeface="Verdana"/>
              <a:cs typeface="Verdana"/>
            </a:endParaRPr>
          </a:p>
          <a:p>
            <a:pPr marL="594995">
              <a:lnSpc>
                <a:spcPct val="100000"/>
              </a:lnSpc>
              <a:spcBef>
                <a:spcPts val="509"/>
              </a:spcBef>
            </a:pPr>
            <a:r>
              <a:rPr sz="2700" b="1" spc="-114" dirty="0">
                <a:solidFill>
                  <a:srgbClr val="1B2669"/>
                </a:solidFill>
                <a:latin typeface="Verdana"/>
                <a:cs typeface="Verdana"/>
              </a:rPr>
              <a:t>Afrique </a:t>
            </a:r>
            <a:r>
              <a:rPr sz="2700" b="1" spc="-60" dirty="0">
                <a:solidFill>
                  <a:srgbClr val="1B2669"/>
                </a:solidFill>
                <a:latin typeface="Verdana"/>
                <a:cs typeface="Verdana"/>
              </a:rPr>
              <a:t>du</a:t>
            </a:r>
            <a:r>
              <a:rPr sz="2700" b="1" spc="-250" dirty="0">
                <a:solidFill>
                  <a:srgbClr val="1B2669"/>
                </a:solidFill>
                <a:latin typeface="Verdana"/>
                <a:cs typeface="Verdana"/>
              </a:rPr>
              <a:t> </a:t>
            </a:r>
            <a:r>
              <a:rPr sz="2700" b="1" spc="-114" dirty="0">
                <a:solidFill>
                  <a:srgbClr val="1B2669"/>
                </a:solidFill>
                <a:latin typeface="Verdana"/>
                <a:cs typeface="Verdana"/>
              </a:rPr>
              <a:t>Nord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35297" y="9498842"/>
            <a:ext cx="255904" cy="45847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2400" spc="-114" dirty="0">
                <a:solidFill>
                  <a:srgbClr val="0E0042"/>
                </a:solidFill>
                <a:latin typeface="Verdana"/>
                <a:cs typeface="Verdana"/>
              </a:rPr>
              <a:t>2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3067" y="5157621"/>
            <a:ext cx="1995785" cy="1586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5172" y="4629546"/>
            <a:ext cx="1142999" cy="438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6706" y="2515475"/>
            <a:ext cx="6931025" cy="3135630"/>
          </a:xfrm>
          <a:custGeom>
            <a:avLst/>
            <a:gdLst/>
            <a:ahLst/>
            <a:cxnLst/>
            <a:rect l="l" t="t" r="r" b="b"/>
            <a:pathLst>
              <a:path w="6931025" h="3135629">
                <a:moveTo>
                  <a:pt x="119837" y="46736"/>
                </a:moveTo>
                <a:lnTo>
                  <a:pt x="15582" y="0"/>
                </a:lnTo>
                <a:lnTo>
                  <a:pt x="0" y="34759"/>
                </a:lnTo>
                <a:lnTo>
                  <a:pt x="104241" y="81508"/>
                </a:lnTo>
                <a:lnTo>
                  <a:pt x="119837" y="46736"/>
                </a:lnTo>
                <a:close/>
              </a:path>
              <a:path w="6931025" h="3135629">
                <a:moveTo>
                  <a:pt x="258838" y="109054"/>
                </a:moveTo>
                <a:lnTo>
                  <a:pt x="154584" y="62318"/>
                </a:lnTo>
                <a:lnTo>
                  <a:pt x="139001" y="97078"/>
                </a:lnTo>
                <a:lnTo>
                  <a:pt x="243243" y="143827"/>
                </a:lnTo>
                <a:lnTo>
                  <a:pt x="258838" y="109054"/>
                </a:lnTo>
                <a:close/>
              </a:path>
              <a:path w="6931025" h="3135629">
                <a:moveTo>
                  <a:pt x="397840" y="171373"/>
                </a:moveTo>
                <a:lnTo>
                  <a:pt x="293585" y="124637"/>
                </a:lnTo>
                <a:lnTo>
                  <a:pt x="278003" y="159397"/>
                </a:lnTo>
                <a:lnTo>
                  <a:pt x="382244" y="206146"/>
                </a:lnTo>
                <a:lnTo>
                  <a:pt x="397840" y="171373"/>
                </a:lnTo>
                <a:close/>
              </a:path>
              <a:path w="6931025" h="3135629">
                <a:moveTo>
                  <a:pt x="536841" y="233692"/>
                </a:moveTo>
                <a:lnTo>
                  <a:pt x="432587" y="186956"/>
                </a:lnTo>
                <a:lnTo>
                  <a:pt x="417004" y="221729"/>
                </a:lnTo>
                <a:lnTo>
                  <a:pt x="521246" y="268465"/>
                </a:lnTo>
                <a:lnTo>
                  <a:pt x="536841" y="233692"/>
                </a:lnTo>
                <a:close/>
              </a:path>
              <a:path w="6931025" h="3135629">
                <a:moveTo>
                  <a:pt x="675830" y="296011"/>
                </a:moveTo>
                <a:lnTo>
                  <a:pt x="571588" y="249275"/>
                </a:lnTo>
                <a:lnTo>
                  <a:pt x="555993" y="284048"/>
                </a:lnTo>
                <a:lnTo>
                  <a:pt x="660247" y="330784"/>
                </a:lnTo>
                <a:lnTo>
                  <a:pt x="675830" y="296011"/>
                </a:lnTo>
                <a:close/>
              </a:path>
              <a:path w="6931025" h="3135629">
                <a:moveTo>
                  <a:pt x="814832" y="358330"/>
                </a:moveTo>
                <a:lnTo>
                  <a:pt x="710590" y="311594"/>
                </a:lnTo>
                <a:lnTo>
                  <a:pt x="694994" y="346367"/>
                </a:lnTo>
                <a:lnTo>
                  <a:pt x="799249" y="393103"/>
                </a:lnTo>
                <a:lnTo>
                  <a:pt x="814832" y="358330"/>
                </a:lnTo>
                <a:close/>
              </a:path>
              <a:path w="6931025" h="3135629">
                <a:moveTo>
                  <a:pt x="953833" y="420662"/>
                </a:moveTo>
                <a:lnTo>
                  <a:pt x="849591" y="373913"/>
                </a:lnTo>
                <a:lnTo>
                  <a:pt x="833996" y="408686"/>
                </a:lnTo>
                <a:lnTo>
                  <a:pt x="938250" y="455422"/>
                </a:lnTo>
                <a:lnTo>
                  <a:pt x="953833" y="420662"/>
                </a:lnTo>
                <a:close/>
              </a:path>
              <a:path w="6931025" h="3135629">
                <a:moveTo>
                  <a:pt x="1092835" y="482981"/>
                </a:moveTo>
                <a:lnTo>
                  <a:pt x="988593" y="436232"/>
                </a:lnTo>
                <a:lnTo>
                  <a:pt x="972997" y="471004"/>
                </a:lnTo>
                <a:lnTo>
                  <a:pt x="1077252" y="517740"/>
                </a:lnTo>
                <a:lnTo>
                  <a:pt x="1092835" y="482981"/>
                </a:lnTo>
                <a:close/>
              </a:path>
              <a:path w="6931025" h="3135629">
                <a:moveTo>
                  <a:pt x="1231836" y="545299"/>
                </a:moveTo>
                <a:lnTo>
                  <a:pt x="1127582" y="498551"/>
                </a:lnTo>
                <a:lnTo>
                  <a:pt x="1111999" y="533323"/>
                </a:lnTo>
                <a:lnTo>
                  <a:pt x="1216253" y="580059"/>
                </a:lnTo>
                <a:lnTo>
                  <a:pt x="1231836" y="545299"/>
                </a:lnTo>
                <a:close/>
              </a:path>
              <a:path w="6931025" h="3135629">
                <a:moveTo>
                  <a:pt x="1370838" y="607618"/>
                </a:moveTo>
                <a:lnTo>
                  <a:pt x="1266583" y="560870"/>
                </a:lnTo>
                <a:lnTo>
                  <a:pt x="1251000" y="595642"/>
                </a:lnTo>
                <a:lnTo>
                  <a:pt x="1355255" y="642378"/>
                </a:lnTo>
                <a:lnTo>
                  <a:pt x="1370838" y="607618"/>
                </a:lnTo>
                <a:close/>
              </a:path>
              <a:path w="6931025" h="3135629">
                <a:moveTo>
                  <a:pt x="1509839" y="669937"/>
                </a:moveTo>
                <a:lnTo>
                  <a:pt x="1405585" y="623189"/>
                </a:lnTo>
                <a:lnTo>
                  <a:pt x="1390002" y="657961"/>
                </a:lnTo>
                <a:lnTo>
                  <a:pt x="1494256" y="704697"/>
                </a:lnTo>
                <a:lnTo>
                  <a:pt x="1509839" y="669937"/>
                </a:lnTo>
                <a:close/>
              </a:path>
              <a:path w="6931025" h="3135629">
                <a:moveTo>
                  <a:pt x="1648841" y="732256"/>
                </a:moveTo>
                <a:lnTo>
                  <a:pt x="1544586" y="685520"/>
                </a:lnTo>
                <a:lnTo>
                  <a:pt x="1529003" y="720280"/>
                </a:lnTo>
                <a:lnTo>
                  <a:pt x="1633258" y="767016"/>
                </a:lnTo>
                <a:lnTo>
                  <a:pt x="1648841" y="732256"/>
                </a:lnTo>
                <a:close/>
              </a:path>
              <a:path w="6931025" h="3135629">
                <a:moveTo>
                  <a:pt x="1787842" y="794575"/>
                </a:moveTo>
                <a:lnTo>
                  <a:pt x="1683588" y="747839"/>
                </a:lnTo>
                <a:lnTo>
                  <a:pt x="1668005" y="782599"/>
                </a:lnTo>
                <a:lnTo>
                  <a:pt x="1772259" y="829335"/>
                </a:lnTo>
                <a:lnTo>
                  <a:pt x="1787842" y="794575"/>
                </a:lnTo>
                <a:close/>
              </a:path>
              <a:path w="6931025" h="3135629">
                <a:moveTo>
                  <a:pt x="1926844" y="856894"/>
                </a:moveTo>
                <a:lnTo>
                  <a:pt x="1822589" y="810158"/>
                </a:lnTo>
                <a:lnTo>
                  <a:pt x="1807006" y="844918"/>
                </a:lnTo>
                <a:lnTo>
                  <a:pt x="1911248" y="891654"/>
                </a:lnTo>
                <a:lnTo>
                  <a:pt x="1926844" y="856894"/>
                </a:lnTo>
                <a:close/>
              </a:path>
              <a:path w="6931025" h="3135629">
                <a:moveTo>
                  <a:pt x="2065845" y="919213"/>
                </a:moveTo>
                <a:lnTo>
                  <a:pt x="1961591" y="872477"/>
                </a:lnTo>
                <a:lnTo>
                  <a:pt x="1946008" y="907237"/>
                </a:lnTo>
                <a:lnTo>
                  <a:pt x="2050249" y="953973"/>
                </a:lnTo>
                <a:lnTo>
                  <a:pt x="2065845" y="919213"/>
                </a:lnTo>
                <a:close/>
              </a:path>
              <a:path w="6931025" h="3135629">
                <a:moveTo>
                  <a:pt x="2204847" y="981532"/>
                </a:moveTo>
                <a:lnTo>
                  <a:pt x="2100592" y="934796"/>
                </a:lnTo>
                <a:lnTo>
                  <a:pt x="2085009" y="969556"/>
                </a:lnTo>
                <a:lnTo>
                  <a:pt x="2189251" y="1016304"/>
                </a:lnTo>
                <a:lnTo>
                  <a:pt x="2204847" y="981532"/>
                </a:lnTo>
                <a:close/>
              </a:path>
              <a:path w="6931025" h="3135629">
                <a:moveTo>
                  <a:pt x="2343848" y="1043851"/>
                </a:moveTo>
                <a:lnTo>
                  <a:pt x="2239594" y="997115"/>
                </a:lnTo>
                <a:lnTo>
                  <a:pt x="2224011" y="1031875"/>
                </a:lnTo>
                <a:lnTo>
                  <a:pt x="2328253" y="1078623"/>
                </a:lnTo>
                <a:lnTo>
                  <a:pt x="2343848" y="1043851"/>
                </a:lnTo>
                <a:close/>
              </a:path>
              <a:path w="6931025" h="3135629">
                <a:moveTo>
                  <a:pt x="2482837" y="1106170"/>
                </a:moveTo>
                <a:lnTo>
                  <a:pt x="2378595" y="1059434"/>
                </a:lnTo>
                <a:lnTo>
                  <a:pt x="2363000" y="1094193"/>
                </a:lnTo>
                <a:lnTo>
                  <a:pt x="2467254" y="1140942"/>
                </a:lnTo>
                <a:lnTo>
                  <a:pt x="2482837" y="1106170"/>
                </a:lnTo>
                <a:close/>
              </a:path>
              <a:path w="6931025" h="3135629">
                <a:moveTo>
                  <a:pt x="2621838" y="1168488"/>
                </a:moveTo>
                <a:lnTo>
                  <a:pt x="2517597" y="1121752"/>
                </a:lnTo>
                <a:lnTo>
                  <a:pt x="2502001" y="1156512"/>
                </a:lnTo>
                <a:lnTo>
                  <a:pt x="2606256" y="1203261"/>
                </a:lnTo>
                <a:lnTo>
                  <a:pt x="2621838" y="1168488"/>
                </a:lnTo>
                <a:close/>
              </a:path>
              <a:path w="6931025" h="3135629">
                <a:moveTo>
                  <a:pt x="2760840" y="1230807"/>
                </a:moveTo>
                <a:lnTo>
                  <a:pt x="2656598" y="1184071"/>
                </a:lnTo>
                <a:lnTo>
                  <a:pt x="2641003" y="1218831"/>
                </a:lnTo>
                <a:lnTo>
                  <a:pt x="2745257" y="1265580"/>
                </a:lnTo>
                <a:lnTo>
                  <a:pt x="2760840" y="1230807"/>
                </a:lnTo>
                <a:close/>
              </a:path>
              <a:path w="6931025" h="3135629">
                <a:moveTo>
                  <a:pt x="2899841" y="1293126"/>
                </a:moveTo>
                <a:lnTo>
                  <a:pt x="2795600" y="1246390"/>
                </a:lnTo>
                <a:lnTo>
                  <a:pt x="2780004" y="1281163"/>
                </a:lnTo>
                <a:lnTo>
                  <a:pt x="2884259" y="1327899"/>
                </a:lnTo>
                <a:lnTo>
                  <a:pt x="2899841" y="1293126"/>
                </a:lnTo>
                <a:close/>
              </a:path>
              <a:path w="6931025" h="3135629">
                <a:moveTo>
                  <a:pt x="3038843" y="1355445"/>
                </a:moveTo>
                <a:lnTo>
                  <a:pt x="2934589" y="1308709"/>
                </a:lnTo>
                <a:lnTo>
                  <a:pt x="2919006" y="1343482"/>
                </a:lnTo>
                <a:lnTo>
                  <a:pt x="3023260" y="1390218"/>
                </a:lnTo>
                <a:lnTo>
                  <a:pt x="3038843" y="1355445"/>
                </a:lnTo>
                <a:close/>
              </a:path>
              <a:path w="6931025" h="3135629">
                <a:moveTo>
                  <a:pt x="3177844" y="1417764"/>
                </a:moveTo>
                <a:lnTo>
                  <a:pt x="3073590" y="1371028"/>
                </a:lnTo>
                <a:lnTo>
                  <a:pt x="3058007" y="1405801"/>
                </a:lnTo>
                <a:lnTo>
                  <a:pt x="3162262" y="1452537"/>
                </a:lnTo>
                <a:lnTo>
                  <a:pt x="3177844" y="1417764"/>
                </a:lnTo>
                <a:close/>
              </a:path>
              <a:path w="6931025" h="3135629">
                <a:moveTo>
                  <a:pt x="3316846" y="1480096"/>
                </a:moveTo>
                <a:lnTo>
                  <a:pt x="3212592" y="1433347"/>
                </a:lnTo>
                <a:lnTo>
                  <a:pt x="3197009" y="1468120"/>
                </a:lnTo>
                <a:lnTo>
                  <a:pt x="3301263" y="1514856"/>
                </a:lnTo>
                <a:lnTo>
                  <a:pt x="3316846" y="1480096"/>
                </a:lnTo>
                <a:close/>
              </a:path>
              <a:path w="6931025" h="3135629">
                <a:moveTo>
                  <a:pt x="3455847" y="1542415"/>
                </a:moveTo>
                <a:lnTo>
                  <a:pt x="3351593" y="1495666"/>
                </a:lnTo>
                <a:lnTo>
                  <a:pt x="3336010" y="1530438"/>
                </a:lnTo>
                <a:lnTo>
                  <a:pt x="3440265" y="1577174"/>
                </a:lnTo>
                <a:lnTo>
                  <a:pt x="3455847" y="1542415"/>
                </a:lnTo>
                <a:close/>
              </a:path>
              <a:path w="6931025" h="3135629">
                <a:moveTo>
                  <a:pt x="3594849" y="1604733"/>
                </a:moveTo>
                <a:lnTo>
                  <a:pt x="3490595" y="1557985"/>
                </a:lnTo>
                <a:lnTo>
                  <a:pt x="3475012" y="1592757"/>
                </a:lnTo>
                <a:lnTo>
                  <a:pt x="3579266" y="1639493"/>
                </a:lnTo>
                <a:lnTo>
                  <a:pt x="3594849" y="1604733"/>
                </a:lnTo>
                <a:close/>
              </a:path>
              <a:path w="6931025" h="3135629">
                <a:moveTo>
                  <a:pt x="3733850" y="1667052"/>
                </a:moveTo>
                <a:lnTo>
                  <a:pt x="3629596" y="1620304"/>
                </a:lnTo>
                <a:lnTo>
                  <a:pt x="3614013" y="1655076"/>
                </a:lnTo>
                <a:lnTo>
                  <a:pt x="3718255" y="1701812"/>
                </a:lnTo>
                <a:lnTo>
                  <a:pt x="3733850" y="1667052"/>
                </a:lnTo>
                <a:close/>
              </a:path>
              <a:path w="6931025" h="3135629">
                <a:moveTo>
                  <a:pt x="3872852" y="1729371"/>
                </a:moveTo>
                <a:lnTo>
                  <a:pt x="3768598" y="1682623"/>
                </a:lnTo>
                <a:lnTo>
                  <a:pt x="3753015" y="1717395"/>
                </a:lnTo>
                <a:lnTo>
                  <a:pt x="3857256" y="1764131"/>
                </a:lnTo>
                <a:lnTo>
                  <a:pt x="3872852" y="1729371"/>
                </a:lnTo>
                <a:close/>
              </a:path>
              <a:path w="6931025" h="3135629">
                <a:moveTo>
                  <a:pt x="4011853" y="1791690"/>
                </a:moveTo>
                <a:lnTo>
                  <a:pt x="3907599" y="1744954"/>
                </a:lnTo>
                <a:lnTo>
                  <a:pt x="3892016" y="1779714"/>
                </a:lnTo>
                <a:lnTo>
                  <a:pt x="3996258" y="1826450"/>
                </a:lnTo>
                <a:lnTo>
                  <a:pt x="4011853" y="1791690"/>
                </a:lnTo>
                <a:close/>
              </a:path>
              <a:path w="6931025" h="3135629">
                <a:moveTo>
                  <a:pt x="4150855" y="1854009"/>
                </a:moveTo>
                <a:lnTo>
                  <a:pt x="4046601" y="1807273"/>
                </a:lnTo>
                <a:lnTo>
                  <a:pt x="4031018" y="1842033"/>
                </a:lnTo>
                <a:lnTo>
                  <a:pt x="4135259" y="1888769"/>
                </a:lnTo>
                <a:lnTo>
                  <a:pt x="4150855" y="1854009"/>
                </a:lnTo>
                <a:close/>
              </a:path>
              <a:path w="6931025" h="3135629">
                <a:moveTo>
                  <a:pt x="4289844" y="1916328"/>
                </a:moveTo>
                <a:lnTo>
                  <a:pt x="4185602" y="1869592"/>
                </a:lnTo>
                <a:lnTo>
                  <a:pt x="4170007" y="1904352"/>
                </a:lnTo>
                <a:lnTo>
                  <a:pt x="4274261" y="1951088"/>
                </a:lnTo>
                <a:lnTo>
                  <a:pt x="4289844" y="1916328"/>
                </a:lnTo>
                <a:close/>
              </a:path>
              <a:path w="6931025" h="3135629">
                <a:moveTo>
                  <a:pt x="4428845" y="1978647"/>
                </a:moveTo>
                <a:lnTo>
                  <a:pt x="4324604" y="1931911"/>
                </a:lnTo>
                <a:lnTo>
                  <a:pt x="4309008" y="1966671"/>
                </a:lnTo>
                <a:lnTo>
                  <a:pt x="4413262" y="2013407"/>
                </a:lnTo>
                <a:lnTo>
                  <a:pt x="4428845" y="1978647"/>
                </a:lnTo>
                <a:close/>
              </a:path>
              <a:path w="6931025" h="3135629">
                <a:moveTo>
                  <a:pt x="4567847" y="2040966"/>
                </a:moveTo>
                <a:lnTo>
                  <a:pt x="4463605" y="1994230"/>
                </a:lnTo>
                <a:lnTo>
                  <a:pt x="4448010" y="2028990"/>
                </a:lnTo>
                <a:lnTo>
                  <a:pt x="4552264" y="2075738"/>
                </a:lnTo>
                <a:lnTo>
                  <a:pt x="4567847" y="2040966"/>
                </a:lnTo>
                <a:close/>
              </a:path>
              <a:path w="6931025" h="3135629">
                <a:moveTo>
                  <a:pt x="4706848" y="2103285"/>
                </a:moveTo>
                <a:lnTo>
                  <a:pt x="4602607" y="2056549"/>
                </a:lnTo>
                <a:lnTo>
                  <a:pt x="4587011" y="2091309"/>
                </a:lnTo>
                <a:lnTo>
                  <a:pt x="4691265" y="2138057"/>
                </a:lnTo>
                <a:lnTo>
                  <a:pt x="4706848" y="2103285"/>
                </a:lnTo>
                <a:close/>
              </a:path>
              <a:path w="6931025" h="3135629">
                <a:moveTo>
                  <a:pt x="4845850" y="2165604"/>
                </a:moveTo>
                <a:lnTo>
                  <a:pt x="4741596" y="2118868"/>
                </a:lnTo>
                <a:lnTo>
                  <a:pt x="4726013" y="2153628"/>
                </a:lnTo>
                <a:lnTo>
                  <a:pt x="4830267" y="2200376"/>
                </a:lnTo>
                <a:lnTo>
                  <a:pt x="4845850" y="2165604"/>
                </a:lnTo>
                <a:close/>
              </a:path>
              <a:path w="6931025" h="3135629">
                <a:moveTo>
                  <a:pt x="4984851" y="2227923"/>
                </a:moveTo>
                <a:lnTo>
                  <a:pt x="4880597" y="2181187"/>
                </a:lnTo>
                <a:lnTo>
                  <a:pt x="4865014" y="2215946"/>
                </a:lnTo>
                <a:lnTo>
                  <a:pt x="4969268" y="2262695"/>
                </a:lnTo>
                <a:lnTo>
                  <a:pt x="4984851" y="2227923"/>
                </a:lnTo>
                <a:close/>
              </a:path>
              <a:path w="6931025" h="3135629">
                <a:moveTo>
                  <a:pt x="5123853" y="2290241"/>
                </a:moveTo>
                <a:lnTo>
                  <a:pt x="5019599" y="2243505"/>
                </a:lnTo>
                <a:lnTo>
                  <a:pt x="5004016" y="2278265"/>
                </a:lnTo>
                <a:lnTo>
                  <a:pt x="5108270" y="2325014"/>
                </a:lnTo>
                <a:lnTo>
                  <a:pt x="5123853" y="2290241"/>
                </a:lnTo>
                <a:close/>
              </a:path>
              <a:path w="6931025" h="3135629">
                <a:moveTo>
                  <a:pt x="5262854" y="2352560"/>
                </a:moveTo>
                <a:lnTo>
                  <a:pt x="5158600" y="2305824"/>
                </a:lnTo>
                <a:lnTo>
                  <a:pt x="5143017" y="2340597"/>
                </a:lnTo>
                <a:lnTo>
                  <a:pt x="5247271" y="2387333"/>
                </a:lnTo>
                <a:lnTo>
                  <a:pt x="5262854" y="2352560"/>
                </a:lnTo>
                <a:close/>
              </a:path>
              <a:path w="6931025" h="3135629">
                <a:moveTo>
                  <a:pt x="5401856" y="2414879"/>
                </a:moveTo>
                <a:lnTo>
                  <a:pt x="5297602" y="2368143"/>
                </a:lnTo>
                <a:lnTo>
                  <a:pt x="5282019" y="2402916"/>
                </a:lnTo>
                <a:lnTo>
                  <a:pt x="5386273" y="2449652"/>
                </a:lnTo>
                <a:lnTo>
                  <a:pt x="5401856" y="2414879"/>
                </a:lnTo>
                <a:close/>
              </a:path>
              <a:path w="6931025" h="3135629">
                <a:moveTo>
                  <a:pt x="5540857" y="2477198"/>
                </a:moveTo>
                <a:lnTo>
                  <a:pt x="5436603" y="2430462"/>
                </a:lnTo>
                <a:lnTo>
                  <a:pt x="5421020" y="2465235"/>
                </a:lnTo>
                <a:lnTo>
                  <a:pt x="5525262" y="2511971"/>
                </a:lnTo>
                <a:lnTo>
                  <a:pt x="5540857" y="2477198"/>
                </a:lnTo>
                <a:close/>
              </a:path>
              <a:path w="6931025" h="3135629">
                <a:moveTo>
                  <a:pt x="5679859" y="2539530"/>
                </a:moveTo>
                <a:lnTo>
                  <a:pt x="5575605" y="2492781"/>
                </a:lnTo>
                <a:lnTo>
                  <a:pt x="5560022" y="2527554"/>
                </a:lnTo>
                <a:lnTo>
                  <a:pt x="5664263" y="2574290"/>
                </a:lnTo>
                <a:lnTo>
                  <a:pt x="5679859" y="2539530"/>
                </a:lnTo>
                <a:close/>
              </a:path>
              <a:path w="6931025" h="3135629">
                <a:moveTo>
                  <a:pt x="5818860" y="2601849"/>
                </a:moveTo>
                <a:lnTo>
                  <a:pt x="5714606" y="2555100"/>
                </a:lnTo>
                <a:lnTo>
                  <a:pt x="5699023" y="2589873"/>
                </a:lnTo>
                <a:lnTo>
                  <a:pt x="5803265" y="2636609"/>
                </a:lnTo>
                <a:lnTo>
                  <a:pt x="5818860" y="2601849"/>
                </a:lnTo>
                <a:close/>
              </a:path>
              <a:path w="6931025" h="3135629">
                <a:moveTo>
                  <a:pt x="5957862" y="2664168"/>
                </a:moveTo>
                <a:lnTo>
                  <a:pt x="5853608" y="2617419"/>
                </a:lnTo>
                <a:lnTo>
                  <a:pt x="5838025" y="2652191"/>
                </a:lnTo>
                <a:lnTo>
                  <a:pt x="5942266" y="2698927"/>
                </a:lnTo>
                <a:lnTo>
                  <a:pt x="5957862" y="2664168"/>
                </a:lnTo>
                <a:close/>
              </a:path>
              <a:path w="6931025" h="3135629">
                <a:moveTo>
                  <a:pt x="6096851" y="2726486"/>
                </a:moveTo>
                <a:lnTo>
                  <a:pt x="5992609" y="2679738"/>
                </a:lnTo>
                <a:lnTo>
                  <a:pt x="5977013" y="2714510"/>
                </a:lnTo>
                <a:lnTo>
                  <a:pt x="6081268" y="2761246"/>
                </a:lnTo>
                <a:lnTo>
                  <a:pt x="6096851" y="2726486"/>
                </a:lnTo>
                <a:close/>
              </a:path>
              <a:path w="6931025" h="3135629">
                <a:moveTo>
                  <a:pt x="6235852" y="2788805"/>
                </a:moveTo>
                <a:lnTo>
                  <a:pt x="6131611" y="2742057"/>
                </a:lnTo>
                <a:lnTo>
                  <a:pt x="6116015" y="2776829"/>
                </a:lnTo>
                <a:lnTo>
                  <a:pt x="6220269" y="2823565"/>
                </a:lnTo>
                <a:lnTo>
                  <a:pt x="6235852" y="2788805"/>
                </a:lnTo>
                <a:close/>
              </a:path>
              <a:path w="6931025" h="3135629">
                <a:moveTo>
                  <a:pt x="6374854" y="2851124"/>
                </a:moveTo>
                <a:lnTo>
                  <a:pt x="6270612" y="2804388"/>
                </a:lnTo>
                <a:lnTo>
                  <a:pt x="6255016" y="2839148"/>
                </a:lnTo>
                <a:lnTo>
                  <a:pt x="6359271" y="2885884"/>
                </a:lnTo>
                <a:lnTo>
                  <a:pt x="6374854" y="2851124"/>
                </a:lnTo>
                <a:close/>
              </a:path>
              <a:path w="6931025" h="3135629">
                <a:moveTo>
                  <a:pt x="6513855" y="2913443"/>
                </a:moveTo>
                <a:lnTo>
                  <a:pt x="6409614" y="2866707"/>
                </a:lnTo>
                <a:lnTo>
                  <a:pt x="6394018" y="2901467"/>
                </a:lnTo>
                <a:lnTo>
                  <a:pt x="6498272" y="2948203"/>
                </a:lnTo>
                <a:lnTo>
                  <a:pt x="6513855" y="2913443"/>
                </a:lnTo>
                <a:close/>
              </a:path>
              <a:path w="6931025" h="3135629">
                <a:moveTo>
                  <a:pt x="6652857" y="2975762"/>
                </a:moveTo>
                <a:lnTo>
                  <a:pt x="6548602" y="2929026"/>
                </a:lnTo>
                <a:lnTo>
                  <a:pt x="6533020" y="2963786"/>
                </a:lnTo>
                <a:lnTo>
                  <a:pt x="6637274" y="3010522"/>
                </a:lnTo>
                <a:lnTo>
                  <a:pt x="6652857" y="2975762"/>
                </a:lnTo>
                <a:close/>
              </a:path>
              <a:path w="6931025" h="3135629">
                <a:moveTo>
                  <a:pt x="6791858" y="3038081"/>
                </a:moveTo>
                <a:lnTo>
                  <a:pt x="6687604" y="2991345"/>
                </a:lnTo>
                <a:lnTo>
                  <a:pt x="6672021" y="3026105"/>
                </a:lnTo>
                <a:lnTo>
                  <a:pt x="6776275" y="3072841"/>
                </a:lnTo>
                <a:lnTo>
                  <a:pt x="6791858" y="3038081"/>
                </a:lnTo>
                <a:close/>
              </a:path>
              <a:path w="6931025" h="3135629">
                <a:moveTo>
                  <a:pt x="6930860" y="3100400"/>
                </a:moveTo>
                <a:lnTo>
                  <a:pt x="6826605" y="3053664"/>
                </a:lnTo>
                <a:lnTo>
                  <a:pt x="6811023" y="3088424"/>
                </a:lnTo>
                <a:lnTo>
                  <a:pt x="6915277" y="3135172"/>
                </a:lnTo>
                <a:lnTo>
                  <a:pt x="6930860" y="3100400"/>
                </a:lnTo>
                <a:close/>
              </a:path>
            </a:pathLst>
          </a:custGeom>
          <a:solidFill>
            <a:srgbClr val="ABA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7268" y="1786851"/>
            <a:ext cx="2433320" cy="3246120"/>
          </a:xfrm>
          <a:custGeom>
            <a:avLst/>
            <a:gdLst/>
            <a:ahLst/>
            <a:cxnLst/>
            <a:rect l="l" t="t" r="r" b="b"/>
            <a:pathLst>
              <a:path w="2433320" h="3246120">
                <a:moveTo>
                  <a:pt x="98844" y="91605"/>
                </a:moveTo>
                <a:lnTo>
                  <a:pt x="30556" y="0"/>
                </a:lnTo>
                <a:lnTo>
                  <a:pt x="0" y="22771"/>
                </a:lnTo>
                <a:lnTo>
                  <a:pt x="68300" y="114376"/>
                </a:lnTo>
                <a:lnTo>
                  <a:pt x="98844" y="91605"/>
                </a:lnTo>
                <a:close/>
              </a:path>
              <a:path w="2433320" h="3246120">
                <a:moveTo>
                  <a:pt x="189890" y="213753"/>
                </a:moveTo>
                <a:lnTo>
                  <a:pt x="121602" y="122135"/>
                </a:lnTo>
                <a:lnTo>
                  <a:pt x="91059" y="144907"/>
                </a:lnTo>
                <a:lnTo>
                  <a:pt x="159346" y="236524"/>
                </a:lnTo>
                <a:lnTo>
                  <a:pt x="189890" y="213753"/>
                </a:lnTo>
                <a:close/>
              </a:path>
              <a:path w="2433320" h="3246120">
                <a:moveTo>
                  <a:pt x="280949" y="335902"/>
                </a:moveTo>
                <a:lnTo>
                  <a:pt x="212661" y="244284"/>
                </a:lnTo>
                <a:lnTo>
                  <a:pt x="182105" y="267055"/>
                </a:lnTo>
                <a:lnTo>
                  <a:pt x="250393" y="358673"/>
                </a:lnTo>
                <a:lnTo>
                  <a:pt x="280949" y="335902"/>
                </a:lnTo>
                <a:close/>
              </a:path>
              <a:path w="2433320" h="3246120">
                <a:moveTo>
                  <a:pt x="371995" y="458050"/>
                </a:moveTo>
                <a:lnTo>
                  <a:pt x="303707" y="366433"/>
                </a:lnTo>
                <a:lnTo>
                  <a:pt x="273164" y="389204"/>
                </a:lnTo>
                <a:lnTo>
                  <a:pt x="341452" y="480822"/>
                </a:lnTo>
                <a:lnTo>
                  <a:pt x="371995" y="458050"/>
                </a:lnTo>
                <a:close/>
              </a:path>
              <a:path w="2433320" h="3246120">
                <a:moveTo>
                  <a:pt x="463042" y="580199"/>
                </a:moveTo>
                <a:lnTo>
                  <a:pt x="394754" y="488581"/>
                </a:lnTo>
                <a:lnTo>
                  <a:pt x="364210" y="511352"/>
                </a:lnTo>
                <a:lnTo>
                  <a:pt x="432498" y="602970"/>
                </a:lnTo>
                <a:lnTo>
                  <a:pt x="463042" y="580199"/>
                </a:lnTo>
                <a:close/>
              </a:path>
              <a:path w="2433320" h="3246120">
                <a:moveTo>
                  <a:pt x="554101" y="702335"/>
                </a:moveTo>
                <a:lnTo>
                  <a:pt x="485813" y="610730"/>
                </a:lnTo>
                <a:lnTo>
                  <a:pt x="455256" y="633501"/>
                </a:lnTo>
                <a:lnTo>
                  <a:pt x="523544" y="725106"/>
                </a:lnTo>
                <a:lnTo>
                  <a:pt x="554101" y="702335"/>
                </a:lnTo>
                <a:close/>
              </a:path>
              <a:path w="2433320" h="3246120">
                <a:moveTo>
                  <a:pt x="645147" y="824484"/>
                </a:moveTo>
                <a:lnTo>
                  <a:pt x="576859" y="732878"/>
                </a:lnTo>
                <a:lnTo>
                  <a:pt x="546315" y="755650"/>
                </a:lnTo>
                <a:lnTo>
                  <a:pt x="614603" y="847255"/>
                </a:lnTo>
                <a:lnTo>
                  <a:pt x="645147" y="824484"/>
                </a:lnTo>
                <a:close/>
              </a:path>
              <a:path w="2433320" h="3246120">
                <a:moveTo>
                  <a:pt x="736206" y="946632"/>
                </a:moveTo>
                <a:lnTo>
                  <a:pt x="667905" y="855027"/>
                </a:lnTo>
                <a:lnTo>
                  <a:pt x="637362" y="877798"/>
                </a:lnTo>
                <a:lnTo>
                  <a:pt x="705650" y="969403"/>
                </a:lnTo>
                <a:lnTo>
                  <a:pt x="736206" y="946632"/>
                </a:lnTo>
                <a:close/>
              </a:path>
              <a:path w="2433320" h="3246120">
                <a:moveTo>
                  <a:pt x="827252" y="1068781"/>
                </a:moveTo>
                <a:lnTo>
                  <a:pt x="758964" y="977176"/>
                </a:lnTo>
                <a:lnTo>
                  <a:pt x="728421" y="999947"/>
                </a:lnTo>
                <a:lnTo>
                  <a:pt x="796709" y="1091552"/>
                </a:lnTo>
                <a:lnTo>
                  <a:pt x="827252" y="1068781"/>
                </a:lnTo>
                <a:close/>
              </a:path>
              <a:path w="2433320" h="3246120">
                <a:moveTo>
                  <a:pt x="918298" y="1190929"/>
                </a:moveTo>
                <a:lnTo>
                  <a:pt x="850011" y="1099324"/>
                </a:lnTo>
                <a:lnTo>
                  <a:pt x="819467" y="1122095"/>
                </a:lnTo>
                <a:lnTo>
                  <a:pt x="887755" y="1213700"/>
                </a:lnTo>
                <a:lnTo>
                  <a:pt x="918298" y="1190929"/>
                </a:lnTo>
                <a:close/>
              </a:path>
              <a:path w="2433320" h="3246120">
                <a:moveTo>
                  <a:pt x="1009357" y="1313078"/>
                </a:moveTo>
                <a:lnTo>
                  <a:pt x="941070" y="1221473"/>
                </a:lnTo>
                <a:lnTo>
                  <a:pt x="910513" y="1244231"/>
                </a:lnTo>
                <a:lnTo>
                  <a:pt x="978801" y="1335849"/>
                </a:lnTo>
                <a:lnTo>
                  <a:pt x="1009357" y="1313078"/>
                </a:lnTo>
                <a:close/>
              </a:path>
              <a:path w="2433320" h="3246120">
                <a:moveTo>
                  <a:pt x="1100404" y="1435227"/>
                </a:moveTo>
                <a:lnTo>
                  <a:pt x="1032116" y="1343609"/>
                </a:lnTo>
                <a:lnTo>
                  <a:pt x="1001572" y="1366380"/>
                </a:lnTo>
                <a:lnTo>
                  <a:pt x="1069860" y="1457998"/>
                </a:lnTo>
                <a:lnTo>
                  <a:pt x="1100404" y="1435227"/>
                </a:lnTo>
                <a:close/>
              </a:path>
              <a:path w="2433320" h="3246120">
                <a:moveTo>
                  <a:pt x="1191463" y="1557375"/>
                </a:moveTo>
                <a:lnTo>
                  <a:pt x="1123162" y="1465757"/>
                </a:lnTo>
                <a:lnTo>
                  <a:pt x="1092619" y="1488528"/>
                </a:lnTo>
                <a:lnTo>
                  <a:pt x="1160907" y="1580146"/>
                </a:lnTo>
                <a:lnTo>
                  <a:pt x="1191463" y="1557375"/>
                </a:lnTo>
                <a:close/>
              </a:path>
              <a:path w="2433320" h="3246120">
                <a:moveTo>
                  <a:pt x="1282509" y="1679524"/>
                </a:moveTo>
                <a:lnTo>
                  <a:pt x="1214221" y="1587906"/>
                </a:lnTo>
                <a:lnTo>
                  <a:pt x="1183678" y="1610677"/>
                </a:lnTo>
                <a:lnTo>
                  <a:pt x="1251966" y="1702295"/>
                </a:lnTo>
                <a:lnTo>
                  <a:pt x="1282509" y="1679524"/>
                </a:lnTo>
                <a:close/>
              </a:path>
              <a:path w="2433320" h="3246120">
                <a:moveTo>
                  <a:pt x="1373555" y="1801672"/>
                </a:moveTo>
                <a:lnTo>
                  <a:pt x="1305267" y="1710055"/>
                </a:lnTo>
                <a:lnTo>
                  <a:pt x="1274724" y="1732826"/>
                </a:lnTo>
                <a:lnTo>
                  <a:pt x="1343012" y="1824431"/>
                </a:lnTo>
                <a:lnTo>
                  <a:pt x="1373555" y="1801672"/>
                </a:lnTo>
                <a:close/>
              </a:path>
              <a:path w="2433320" h="3246120">
                <a:moveTo>
                  <a:pt x="1464614" y="1923808"/>
                </a:moveTo>
                <a:lnTo>
                  <a:pt x="1396326" y="1832203"/>
                </a:lnTo>
                <a:lnTo>
                  <a:pt x="1365770" y="1854974"/>
                </a:lnTo>
                <a:lnTo>
                  <a:pt x="1434058" y="1946579"/>
                </a:lnTo>
                <a:lnTo>
                  <a:pt x="1464614" y="1923808"/>
                </a:lnTo>
                <a:close/>
              </a:path>
              <a:path w="2433320" h="3246120">
                <a:moveTo>
                  <a:pt x="1555661" y="2045957"/>
                </a:moveTo>
                <a:lnTo>
                  <a:pt x="1487373" y="1954352"/>
                </a:lnTo>
                <a:lnTo>
                  <a:pt x="1456829" y="1977123"/>
                </a:lnTo>
                <a:lnTo>
                  <a:pt x="1525117" y="2068728"/>
                </a:lnTo>
                <a:lnTo>
                  <a:pt x="1555661" y="2045957"/>
                </a:lnTo>
                <a:close/>
              </a:path>
              <a:path w="2433320" h="3246120">
                <a:moveTo>
                  <a:pt x="1646707" y="2168106"/>
                </a:moveTo>
                <a:lnTo>
                  <a:pt x="1578419" y="2076500"/>
                </a:lnTo>
                <a:lnTo>
                  <a:pt x="1547876" y="2099271"/>
                </a:lnTo>
                <a:lnTo>
                  <a:pt x="1616163" y="2190877"/>
                </a:lnTo>
                <a:lnTo>
                  <a:pt x="1646707" y="2168106"/>
                </a:lnTo>
                <a:close/>
              </a:path>
              <a:path w="2433320" h="3246120">
                <a:moveTo>
                  <a:pt x="1737766" y="2290254"/>
                </a:moveTo>
                <a:lnTo>
                  <a:pt x="1669478" y="2198649"/>
                </a:lnTo>
                <a:lnTo>
                  <a:pt x="1638935" y="2221420"/>
                </a:lnTo>
                <a:lnTo>
                  <a:pt x="1707222" y="2313025"/>
                </a:lnTo>
                <a:lnTo>
                  <a:pt x="1737766" y="2290254"/>
                </a:lnTo>
                <a:close/>
              </a:path>
              <a:path w="2433320" h="3246120">
                <a:moveTo>
                  <a:pt x="1828812" y="2412403"/>
                </a:moveTo>
                <a:lnTo>
                  <a:pt x="1760524" y="2320798"/>
                </a:lnTo>
                <a:lnTo>
                  <a:pt x="1729981" y="2343569"/>
                </a:lnTo>
                <a:lnTo>
                  <a:pt x="1798269" y="2435174"/>
                </a:lnTo>
                <a:lnTo>
                  <a:pt x="1828812" y="2412403"/>
                </a:lnTo>
                <a:close/>
              </a:path>
              <a:path w="2433320" h="3246120">
                <a:moveTo>
                  <a:pt x="1919871" y="2534551"/>
                </a:moveTo>
                <a:lnTo>
                  <a:pt x="1851583" y="2442934"/>
                </a:lnTo>
                <a:lnTo>
                  <a:pt x="1821027" y="2465705"/>
                </a:lnTo>
                <a:lnTo>
                  <a:pt x="1889315" y="2557322"/>
                </a:lnTo>
                <a:lnTo>
                  <a:pt x="1919871" y="2534551"/>
                </a:lnTo>
                <a:close/>
              </a:path>
              <a:path w="2433320" h="3246120">
                <a:moveTo>
                  <a:pt x="2010918" y="2656700"/>
                </a:moveTo>
                <a:lnTo>
                  <a:pt x="1942630" y="2565082"/>
                </a:lnTo>
                <a:lnTo>
                  <a:pt x="1912086" y="2587853"/>
                </a:lnTo>
                <a:lnTo>
                  <a:pt x="1980374" y="2679471"/>
                </a:lnTo>
                <a:lnTo>
                  <a:pt x="2010918" y="2656700"/>
                </a:lnTo>
                <a:close/>
              </a:path>
              <a:path w="2433320" h="3246120">
                <a:moveTo>
                  <a:pt x="2101964" y="2778849"/>
                </a:moveTo>
                <a:lnTo>
                  <a:pt x="2033676" y="2687231"/>
                </a:lnTo>
                <a:lnTo>
                  <a:pt x="2003132" y="2710002"/>
                </a:lnTo>
                <a:lnTo>
                  <a:pt x="2071420" y="2801620"/>
                </a:lnTo>
                <a:lnTo>
                  <a:pt x="2101964" y="2778849"/>
                </a:lnTo>
                <a:close/>
              </a:path>
              <a:path w="2433320" h="3246120">
                <a:moveTo>
                  <a:pt x="2193023" y="2900997"/>
                </a:moveTo>
                <a:lnTo>
                  <a:pt x="2124735" y="2809379"/>
                </a:lnTo>
                <a:lnTo>
                  <a:pt x="2094191" y="2832150"/>
                </a:lnTo>
                <a:lnTo>
                  <a:pt x="2162479" y="2923768"/>
                </a:lnTo>
                <a:lnTo>
                  <a:pt x="2193023" y="2900997"/>
                </a:lnTo>
                <a:close/>
              </a:path>
              <a:path w="2433320" h="3246120">
                <a:moveTo>
                  <a:pt x="2284069" y="3023133"/>
                </a:moveTo>
                <a:lnTo>
                  <a:pt x="2215781" y="2931528"/>
                </a:lnTo>
                <a:lnTo>
                  <a:pt x="2185238" y="2954299"/>
                </a:lnTo>
                <a:lnTo>
                  <a:pt x="2253526" y="3045904"/>
                </a:lnTo>
                <a:lnTo>
                  <a:pt x="2284069" y="3023133"/>
                </a:lnTo>
                <a:close/>
              </a:path>
              <a:path w="2433320" h="3246120">
                <a:moveTo>
                  <a:pt x="2375128" y="3145282"/>
                </a:moveTo>
                <a:lnTo>
                  <a:pt x="2306840" y="3053677"/>
                </a:lnTo>
                <a:lnTo>
                  <a:pt x="2276284" y="3076448"/>
                </a:lnTo>
                <a:lnTo>
                  <a:pt x="2344572" y="3168053"/>
                </a:lnTo>
                <a:lnTo>
                  <a:pt x="2375128" y="3145282"/>
                </a:lnTo>
                <a:close/>
              </a:path>
              <a:path w="2433320" h="3246120">
                <a:moveTo>
                  <a:pt x="2432888" y="3222777"/>
                </a:moveTo>
                <a:lnTo>
                  <a:pt x="2397887" y="3175825"/>
                </a:lnTo>
                <a:lnTo>
                  <a:pt x="2367343" y="3198596"/>
                </a:lnTo>
                <a:lnTo>
                  <a:pt x="2402332" y="3245548"/>
                </a:lnTo>
                <a:lnTo>
                  <a:pt x="2432888" y="3222777"/>
                </a:lnTo>
                <a:close/>
              </a:path>
            </a:pathLst>
          </a:custGeom>
          <a:solidFill>
            <a:srgbClr val="ABA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90876" y="3465350"/>
            <a:ext cx="962143" cy="153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944" y="1816339"/>
            <a:ext cx="17346295" cy="8233409"/>
            <a:chOff x="558944" y="1816339"/>
            <a:chExt cx="17346295" cy="8233409"/>
          </a:xfrm>
        </p:grpSpPr>
        <p:sp>
          <p:nvSpPr>
            <p:cNvPr id="8" name="object 8"/>
            <p:cNvSpPr/>
            <p:nvPr/>
          </p:nvSpPr>
          <p:spPr>
            <a:xfrm>
              <a:off x="15922079" y="6099847"/>
              <a:ext cx="1486535" cy="38100"/>
            </a:xfrm>
            <a:custGeom>
              <a:avLst/>
              <a:gdLst/>
              <a:ahLst/>
              <a:cxnLst/>
              <a:rect l="l" t="t" r="r" b="b"/>
              <a:pathLst>
                <a:path w="1486534" h="38100">
                  <a:moveTo>
                    <a:pt x="1143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14325" y="38100"/>
                  </a:lnTo>
                  <a:lnTo>
                    <a:pt x="114325" y="0"/>
                  </a:lnTo>
                  <a:close/>
                </a:path>
                <a:path w="1486534" h="38100">
                  <a:moveTo>
                    <a:pt x="266763" y="0"/>
                  </a:moveTo>
                  <a:lnTo>
                    <a:pt x="152438" y="0"/>
                  </a:lnTo>
                  <a:lnTo>
                    <a:pt x="152438" y="38100"/>
                  </a:lnTo>
                  <a:lnTo>
                    <a:pt x="266763" y="38100"/>
                  </a:lnTo>
                  <a:lnTo>
                    <a:pt x="266763" y="0"/>
                  </a:lnTo>
                  <a:close/>
                </a:path>
                <a:path w="1486534" h="38100">
                  <a:moveTo>
                    <a:pt x="419214" y="0"/>
                  </a:moveTo>
                  <a:lnTo>
                    <a:pt x="304876" y="0"/>
                  </a:lnTo>
                  <a:lnTo>
                    <a:pt x="304876" y="38100"/>
                  </a:lnTo>
                  <a:lnTo>
                    <a:pt x="419214" y="38100"/>
                  </a:lnTo>
                  <a:lnTo>
                    <a:pt x="419214" y="0"/>
                  </a:lnTo>
                  <a:close/>
                </a:path>
                <a:path w="1486534" h="38100">
                  <a:moveTo>
                    <a:pt x="571652" y="0"/>
                  </a:moveTo>
                  <a:lnTo>
                    <a:pt x="457314" y="0"/>
                  </a:lnTo>
                  <a:lnTo>
                    <a:pt x="457314" y="38100"/>
                  </a:lnTo>
                  <a:lnTo>
                    <a:pt x="571652" y="38100"/>
                  </a:lnTo>
                  <a:lnTo>
                    <a:pt x="571652" y="0"/>
                  </a:lnTo>
                  <a:close/>
                </a:path>
                <a:path w="1486534" h="38100">
                  <a:moveTo>
                    <a:pt x="724090" y="0"/>
                  </a:moveTo>
                  <a:lnTo>
                    <a:pt x="609765" y="0"/>
                  </a:lnTo>
                  <a:lnTo>
                    <a:pt x="609765" y="38100"/>
                  </a:lnTo>
                  <a:lnTo>
                    <a:pt x="724090" y="38100"/>
                  </a:lnTo>
                  <a:lnTo>
                    <a:pt x="724090" y="0"/>
                  </a:lnTo>
                  <a:close/>
                </a:path>
                <a:path w="1486534" h="38100">
                  <a:moveTo>
                    <a:pt x="876528" y="0"/>
                  </a:moveTo>
                  <a:lnTo>
                    <a:pt x="762203" y="0"/>
                  </a:lnTo>
                  <a:lnTo>
                    <a:pt x="762203" y="38100"/>
                  </a:lnTo>
                  <a:lnTo>
                    <a:pt x="876528" y="38100"/>
                  </a:lnTo>
                  <a:lnTo>
                    <a:pt x="876528" y="0"/>
                  </a:lnTo>
                  <a:close/>
                </a:path>
                <a:path w="1486534" h="38100">
                  <a:moveTo>
                    <a:pt x="1028966" y="0"/>
                  </a:moveTo>
                  <a:lnTo>
                    <a:pt x="914641" y="0"/>
                  </a:lnTo>
                  <a:lnTo>
                    <a:pt x="914641" y="38100"/>
                  </a:lnTo>
                  <a:lnTo>
                    <a:pt x="1028966" y="38100"/>
                  </a:lnTo>
                  <a:lnTo>
                    <a:pt x="1028966" y="0"/>
                  </a:lnTo>
                  <a:close/>
                </a:path>
                <a:path w="1486534" h="38100">
                  <a:moveTo>
                    <a:pt x="1181417" y="0"/>
                  </a:moveTo>
                  <a:lnTo>
                    <a:pt x="1067079" y="0"/>
                  </a:lnTo>
                  <a:lnTo>
                    <a:pt x="1067079" y="38100"/>
                  </a:lnTo>
                  <a:lnTo>
                    <a:pt x="1181417" y="38100"/>
                  </a:lnTo>
                  <a:lnTo>
                    <a:pt x="1181417" y="0"/>
                  </a:lnTo>
                  <a:close/>
                </a:path>
                <a:path w="1486534" h="38100">
                  <a:moveTo>
                    <a:pt x="1333855" y="0"/>
                  </a:moveTo>
                  <a:lnTo>
                    <a:pt x="1219517" y="0"/>
                  </a:lnTo>
                  <a:lnTo>
                    <a:pt x="1219517" y="38100"/>
                  </a:lnTo>
                  <a:lnTo>
                    <a:pt x="1333855" y="38100"/>
                  </a:lnTo>
                  <a:lnTo>
                    <a:pt x="1333855" y="0"/>
                  </a:lnTo>
                  <a:close/>
                </a:path>
                <a:path w="1486534" h="38100">
                  <a:moveTo>
                    <a:pt x="1486293" y="0"/>
                  </a:moveTo>
                  <a:lnTo>
                    <a:pt x="1371968" y="0"/>
                  </a:lnTo>
                  <a:lnTo>
                    <a:pt x="1371968" y="38100"/>
                  </a:lnTo>
                  <a:lnTo>
                    <a:pt x="1486293" y="38100"/>
                  </a:lnTo>
                  <a:lnTo>
                    <a:pt x="1486293" y="0"/>
                  </a:lnTo>
                  <a:close/>
                </a:path>
              </a:pathLst>
            </a:custGeom>
            <a:solidFill>
              <a:srgbClr val="ABA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944" y="1816339"/>
              <a:ext cx="16856324" cy="82331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02549" y="6099847"/>
              <a:ext cx="1181735" cy="38100"/>
            </a:xfrm>
            <a:custGeom>
              <a:avLst/>
              <a:gdLst/>
              <a:ahLst/>
              <a:cxnLst/>
              <a:rect l="l" t="t" r="r" b="b"/>
              <a:pathLst>
                <a:path w="1181734" h="38100">
                  <a:moveTo>
                    <a:pt x="114338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14338" y="38100"/>
                  </a:lnTo>
                  <a:lnTo>
                    <a:pt x="114338" y="0"/>
                  </a:lnTo>
                  <a:close/>
                </a:path>
                <a:path w="1181734" h="38100">
                  <a:moveTo>
                    <a:pt x="266776" y="0"/>
                  </a:moveTo>
                  <a:lnTo>
                    <a:pt x="152450" y="0"/>
                  </a:lnTo>
                  <a:lnTo>
                    <a:pt x="152450" y="38100"/>
                  </a:lnTo>
                  <a:lnTo>
                    <a:pt x="266776" y="38100"/>
                  </a:lnTo>
                  <a:lnTo>
                    <a:pt x="266776" y="0"/>
                  </a:lnTo>
                  <a:close/>
                </a:path>
                <a:path w="1181734" h="38100">
                  <a:moveTo>
                    <a:pt x="419214" y="0"/>
                  </a:moveTo>
                  <a:lnTo>
                    <a:pt x="304888" y="0"/>
                  </a:lnTo>
                  <a:lnTo>
                    <a:pt x="304888" y="38100"/>
                  </a:lnTo>
                  <a:lnTo>
                    <a:pt x="419214" y="38100"/>
                  </a:lnTo>
                  <a:lnTo>
                    <a:pt x="419214" y="0"/>
                  </a:lnTo>
                  <a:close/>
                </a:path>
                <a:path w="1181734" h="38100">
                  <a:moveTo>
                    <a:pt x="571652" y="0"/>
                  </a:moveTo>
                  <a:lnTo>
                    <a:pt x="457327" y="0"/>
                  </a:lnTo>
                  <a:lnTo>
                    <a:pt x="457327" y="38100"/>
                  </a:lnTo>
                  <a:lnTo>
                    <a:pt x="571652" y="38100"/>
                  </a:lnTo>
                  <a:lnTo>
                    <a:pt x="571652" y="0"/>
                  </a:lnTo>
                  <a:close/>
                </a:path>
                <a:path w="1181734" h="38100">
                  <a:moveTo>
                    <a:pt x="724090" y="0"/>
                  </a:moveTo>
                  <a:lnTo>
                    <a:pt x="609765" y="0"/>
                  </a:lnTo>
                  <a:lnTo>
                    <a:pt x="609765" y="38100"/>
                  </a:lnTo>
                  <a:lnTo>
                    <a:pt x="724090" y="38100"/>
                  </a:lnTo>
                  <a:lnTo>
                    <a:pt x="724090" y="0"/>
                  </a:lnTo>
                  <a:close/>
                </a:path>
                <a:path w="1181734" h="38100">
                  <a:moveTo>
                    <a:pt x="876541" y="0"/>
                  </a:moveTo>
                  <a:lnTo>
                    <a:pt x="762203" y="0"/>
                  </a:lnTo>
                  <a:lnTo>
                    <a:pt x="762203" y="38100"/>
                  </a:lnTo>
                  <a:lnTo>
                    <a:pt x="876541" y="38100"/>
                  </a:lnTo>
                  <a:lnTo>
                    <a:pt x="876541" y="0"/>
                  </a:lnTo>
                  <a:close/>
                </a:path>
                <a:path w="1181734" h="38100">
                  <a:moveTo>
                    <a:pt x="1028979" y="0"/>
                  </a:moveTo>
                  <a:lnTo>
                    <a:pt x="914641" y="0"/>
                  </a:lnTo>
                  <a:lnTo>
                    <a:pt x="914641" y="38100"/>
                  </a:lnTo>
                  <a:lnTo>
                    <a:pt x="1028979" y="38100"/>
                  </a:lnTo>
                  <a:lnTo>
                    <a:pt x="1028979" y="0"/>
                  </a:lnTo>
                  <a:close/>
                </a:path>
                <a:path w="1181734" h="38100">
                  <a:moveTo>
                    <a:pt x="1181417" y="0"/>
                  </a:moveTo>
                  <a:lnTo>
                    <a:pt x="1067092" y="0"/>
                  </a:lnTo>
                  <a:lnTo>
                    <a:pt x="1067092" y="38100"/>
                  </a:lnTo>
                  <a:lnTo>
                    <a:pt x="1181417" y="38100"/>
                  </a:lnTo>
                  <a:lnTo>
                    <a:pt x="1181417" y="0"/>
                  </a:lnTo>
                  <a:close/>
                </a:path>
              </a:pathLst>
            </a:custGeom>
            <a:solidFill>
              <a:srgbClr val="ABA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5313" y="1937613"/>
              <a:ext cx="885824" cy="8858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63588" y="2355737"/>
              <a:ext cx="962024" cy="1809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3018" y="2291598"/>
              <a:ext cx="590549" cy="3143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81175" y="2263813"/>
              <a:ext cx="647699" cy="3524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89191" y="2291598"/>
              <a:ext cx="800099" cy="2857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46040" y="2854378"/>
              <a:ext cx="923924" cy="4190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73053" y="2908443"/>
              <a:ext cx="838199" cy="40004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33513" y="2877576"/>
              <a:ext cx="628649" cy="4667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08936" y="3549578"/>
              <a:ext cx="866774" cy="4857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13222" y="3518336"/>
              <a:ext cx="342899" cy="55244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35744" y="4215688"/>
              <a:ext cx="619124" cy="3047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61136" y="4252020"/>
              <a:ext cx="809624" cy="32384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60892" y="3575639"/>
              <a:ext cx="733424" cy="43814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22379" y="4726258"/>
              <a:ext cx="1047749" cy="24764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73053" y="3446708"/>
              <a:ext cx="771524" cy="31430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05903" y="5017282"/>
              <a:ext cx="514349" cy="24764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66941" y="2154960"/>
              <a:ext cx="723899" cy="28574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87498" y="2160004"/>
              <a:ext cx="342899" cy="28574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34466" y="2161574"/>
              <a:ext cx="704849" cy="2762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41252" y="2088428"/>
              <a:ext cx="400049" cy="40004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271796" y="2106621"/>
              <a:ext cx="1123949" cy="31432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72186" y="3610203"/>
              <a:ext cx="657224" cy="40004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986083" y="3648242"/>
              <a:ext cx="1057274" cy="3809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86083" y="2675884"/>
              <a:ext cx="1266824" cy="2000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432480" y="2661440"/>
              <a:ext cx="638174" cy="26669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274673" y="2644801"/>
              <a:ext cx="847724" cy="26595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196541" y="2556671"/>
              <a:ext cx="781049" cy="32384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288585" y="3089025"/>
              <a:ext cx="628649" cy="32384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074664" y="3080521"/>
              <a:ext cx="438149" cy="33335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86083" y="3031150"/>
              <a:ext cx="371474" cy="3524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602815" y="2999435"/>
              <a:ext cx="457199" cy="40956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014002" y="4367692"/>
              <a:ext cx="628649" cy="36194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784232" y="4158782"/>
              <a:ext cx="552449" cy="49529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540922" y="2888747"/>
              <a:ext cx="1057274" cy="49529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895027" y="2999445"/>
              <a:ext cx="1181099" cy="38099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342827" y="2975786"/>
              <a:ext cx="1562099" cy="43814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926824" y="5268223"/>
              <a:ext cx="876299" cy="41909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082850" y="3589415"/>
              <a:ext cx="800099" cy="68579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618677" y="3604716"/>
              <a:ext cx="1295399" cy="51434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221680" y="3518351"/>
              <a:ext cx="828674" cy="82865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406439" y="3791803"/>
              <a:ext cx="1457324" cy="38099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250107" y="4386894"/>
              <a:ext cx="1228724" cy="45719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941533" y="4365512"/>
              <a:ext cx="847724" cy="542909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230685" y="4300392"/>
              <a:ext cx="781049" cy="69530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487101" y="4312157"/>
              <a:ext cx="742949" cy="676259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638482" y="4465929"/>
              <a:ext cx="1247774" cy="438149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928334" y="5820951"/>
              <a:ext cx="155406" cy="6998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503560" y="5548339"/>
              <a:ext cx="120164" cy="19519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646092" y="5550606"/>
              <a:ext cx="24130" cy="191135"/>
            </a:xfrm>
            <a:custGeom>
              <a:avLst/>
              <a:gdLst/>
              <a:ahLst/>
              <a:cxnLst/>
              <a:rect l="l" t="t" r="r" b="b"/>
              <a:pathLst>
                <a:path w="24129" h="191135">
                  <a:moveTo>
                    <a:pt x="23991" y="190606"/>
                  </a:moveTo>
                  <a:lnTo>
                    <a:pt x="0" y="190606"/>
                  </a:lnTo>
                  <a:lnTo>
                    <a:pt x="0" y="0"/>
                  </a:lnTo>
                  <a:lnTo>
                    <a:pt x="23991" y="0"/>
                  </a:lnTo>
                  <a:lnTo>
                    <a:pt x="23991" y="1906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699375" y="5550606"/>
              <a:ext cx="173524" cy="190606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041405" y="5550509"/>
              <a:ext cx="92710" cy="190500"/>
            </a:xfrm>
            <a:custGeom>
              <a:avLst/>
              <a:gdLst/>
              <a:ahLst/>
              <a:cxnLst/>
              <a:rect l="l" t="t" r="r" b="b"/>
              <a:pathLst>
                <a:path w="92709" h="190500">
                  <a:moveTo>
                    <a:pt x="92468" y="170116"/>
                  </a:moveTo>
                  <a:lnTo>
                    <a:pt x="23990" y="170116"/>
                  </a:lnTo>
                  <a:lnTo>
                    <a:pt x="23990" y="0"/>
                  </a:lnTo>
                  <a:lnTo>
                    <a:pt x="0" y="0"/>
                  </a:lnTo>
                  <a:lnTo>
                    <a:pt x="0" y="170116"/>
                  </a:lnTo>
                  <a:lnTo>
                    <a:pt x="0" y="190436"/>
                  </a:lnTo>
                  <a:lnTo>
                    <a:pt x="92468" y="190436"/>
                  </a:lnTo>
                  <a:lnTo>
                    <a:pt x="92468" y="170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131442" y="5547968"/>
              <a:ext cx="198755" cy="195580"/>
            </a:xfrm>
            <a:custGeom>
              <a:avLst/>
              <a:gdLst/>
              <a:ahLst/>
              <a:cxnLst/>
              <a:rect l="l" t="t" r="r" b="b"/>
              <a:pathLst>
                <a:path w="198754" h="195579">
                  <a:moveTo>
                    <a:pt x="105737" y="195376"/>
                  </a:moveTo>
                  <a:lnTo>
                    <a:pt x="92694" y="195376"/>
                  </a:lnTo>
                  <a:lnTo>
                    <a:pt x="86234" y="194747"/>
                  </a:lnTo>
                  <a:lnTo>
                    <a:pt x="49414" y="182396"/>
                  </a:lnTo>
                  <a:lnTo>
                    <a:pt x="16416" y="151940"/>
                  </a:lnTo>
                  <a:lnTo>
                    <a:pt x="1690" y="116722"/>
                  </a:lnTo>
                  <a:lnTo>
                    <a:pt x="0" y="97614"/>
                  </a:lnTo>
                  <a:lnTo>
                    <a:pt x="375" y="87994"/>
                  </a:lnTo>
                  <a:lnTo>
                    <a:pt x="16442" y="43458"/>
                  </a:lnTo>
                  <a:lnTo>
                    <a:pt x="49400" y="13013"/>
                  </a:lnTo>
                  <a:lnTo>
                    <a:pt x="86230" y="631"/>
                  </a:lnTo>
                  <a:lnTo>
                    <a:pt x="105739" y="0"/>
                  </a:lnTo>
                  <a:lnTo>
                    <a:pt x="112204" y="631"/>
                  </a:lnTo>
                  <a:lnTo>
                    <a:pt x="149033" y="13013"/>
                  </a:lnTo>
                  <a:lnTo>
                    <a:pt x="160797" y="20923"/>
                  </a:lnTo>
                  <a:lnTo>
                    <a:pt x="99150" y="20923"/>
                  </a:lnTo>
                  <a:lnTo>
                    <a:pt x="91695" y="21237"/>
                  </a:lnTo>
                  <a:lnTo>
                    <a:pt x="51758" y="38146"/>
                  </a:lnTo>
                  <a:lnTo>
                    <a:pt x="27081" y="75394"/>
                  </a:lnTo>
                  <a:lnTo>
                    <a:pt x="24122" y="97723"/>
                  </a:lnTo>
                  <a:lnTo>
                    <a:pt x="24346" y="105322"/>
                  </a:lnTo>
                  <a:lnTo>
                    <a:pt x="41227" y="146623"/>
                  </a:lnTo>
                  <a:lnTo>
                    <a:pt x="75089" y="170580"/>
                  </a:lnTo>
                  <a:lnTo>
                    <a:pt x="94293" y="174460"/>
                  </a:lnTo>
                  <a:lnTo>
                    <a:pt x="160845" y="174460"/>
                  </a:lnTo>
                  <a:lnTo>
                    <a:pt x="159906" y="175220"/>
                  </a:lnTo>
                  <a:lnTo>
                    <a:pt x="124994" y="192229"/>
                  </a:lnTo>
                  <a:lnTo>
                    <a:pt x="112197" y="194747"/>
                  </a:lnTo>
                  <a:lnTo>
                    <a:pt x="105737" y="195376"/>
                  </a:lnTo>
                  <a:close/>
                </a:path>
                <a:path w="198754" h="195579">
                  <a:moveTo>
                    <a:pt x="160845" y="174460"/>
                  </a:moveTo>
                  <a:lnTo>
                    <a:pt x="104138" y="174460"/>
                  </a:lnTo>
                  <a:lnTo>
                    <a:pt x="109013" y="173973"/>
                  </a:lnTo>
                  <a:lnTo>
                    <a:pt x="118662" y="172023"/>
                  </a:lnTo>
                  <a:lnTo>
                    <a:pt x="152041" y="152207"/>
                  </a:lnTo>
                  <a:lnTo>
                    <a:pt x="173096" y="112780"/>
                  </a:lnTo>
                  <a:lnTo>
                    <a:pt x="174306" y="97614"/>
                  </a:lnTo>
                  <a:lnTo>
                    <a:pt x="174074" y="90124"/>
                  </a:lnTo>
                  <a:lnTo>
                    <a:pt x="157196" y="48921"/>
                  </a:lnTo>
                  <a:lnTo>
                    <a:pt x="120833" y="24072"/>
                  </a:lnTo>
                  <a:lnTo>
                    <a:pt x="99150" y="20923"/>
                  </a:lnTo>
                  <a:lnTo>
                    <a:pt x="160797" y="20923"/>
                  </a:lnTo>
                  <a:lnTo>
                    <a:pt x="186967" y="51583"/>
                  </a:lnTo>
                  <a:lnTo>
                    <a:pt x="198428" y="97723"/>
                  </a:lnTo>
                  <a:lnTo>
                    <a:pt x="198073" y="107262"/>
                  </a:lnTo>
                  <a:lnTo>
                    <a:pt x="187000" y="143788"/>
                  </a:lnTo>
                  <a:lnTo>
                    <a:pt x="164951" y="171140"/>
                  </a:lnTo>
                  <a:lnTo>
                    <a:pt x="160845" y="174460"/>
                  </a:lnTo>
                  <a:close/>
                </a:path>
              </a:pathLst>
            </a:custGeom>
            <a:solidFill>
              <a:srgbClr val="CD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352406" y="5550606"/>
              <a:ext cx="156425" cy="190606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214716" y="5607705"/>
              <a:ext cx="29209" cy="81280"/>
            </a:xfrm>
            <a:custGeom>
              <a:avLst/>
              <a:gdLst/>
              <a:ahLst/>
              <a:cxnLst/>
              <a:rect l="l" t="t" r="r" b="b"/>
              <a:pathLst>
                <a:path w="29209" h="81279">
                  <a:moveTo>
                    <a:pt x="29117" y="29094"/>
                  </a:moveTo>
                  <a:lnTo>
                    <a:pt x="0" y="29094"/>
                  </a:lnTo>
                  <a:lnTo>
                    <a:pt x="0" y="0"/>
                  </a:lnTo>
                  <a:lnTo>
                    <a:pt x="29117" y="0"/>
                  </a:lnTo>
                  <a:lnTo>
                    <a:pt x="29117" y="29094"/>
                  </a:lnTo>
                  <a:close/>
                </a:path>
                <a:path w="29209" h="81279">
                  <a:moveTo>
                    <a:pt x="29117" y="81006"/>
                  </a:moveTo>
                  <a:lnTo>
                    <a:pt x="0" y="81006"/>
                  </a:lnTo>
                  <a:lnTo>
                    <a:pt x="0" y="51912"/>
                  </a:lnTo>
                  <a:lnTo>
                    <a:pt x="29117" y="51912"/>
                  </a:lnTo>
                  <a:lnTo>
                    <a:pt x="29117" y="81006"/>
                  </a:lnTo>
                  <a:close/>
                </a:path>
              </a:pathLst>
            </a:custGeom>
            <a:solidFill>
              <a:srgbClr val="CD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901188" y="5550562"/>
              <a:ext cx="119849" cy="19060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200308" y="5176966"/>
              <a:ext cx="628649" cy="628649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327276" y="5181386"/>
              <a:ext cx="590549" cy="590549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414407" y="5306811"/>
              <a:ext cx="1104899" cy="342899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263993" y="7384724"/>
              <a:ext cx="419099" cy="419099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24325" y="6202070"/>
              <a:ext cx="990599" cy="380999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755734" y="6928492"/>
              <a:ext cx="449310" cy="125989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461904" y="6864184"/>
              <a:ext cx="234537" cy="233605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372465" y="6937958"/>
              <a:ext cx="591185" cy="121285"/>
            </a:xfrm>
            <a:custGeom>
              <a:avLst/>
              <a:gdLst/>
              <a:ahLst/>
              <a:cxnLst/>
              <a:rect l="l" t="t" r="r" b="b"/>
              <a:pathLst>
                <a:path w="591184" h="121284">
                  <a:moveTo>
                    <a:pt x="38392" y="44030"/>
                  </a:moveTo>
                  <a:lnTo>
                    <a:pt x="38163" y="39763"/>
                  </a:lnTo>
                  <a:lnTo>
                    <a:pt x="38277" y="36195"/>
                  </a:lnTo>
                  <a:lnTo>
                    <a:pt x="37096" y="32689"/>
                  </a:lnTo>
                  <a:lnTo>
                    <a:pt x="30060" y="26200"/>
                  </a:lnTo>
                  <a:lnTo>
                    <a:pt x="30060" y="39001"/>
                  </a:lnTo>
                  <a:lnTo>
                    <a:pt x="29527" y="42557"/>
                  </a:lnTo>
                  <a:lnTo>
                    <a:pt x="27520" y="45300"/>
                  </a:lnTo>
                  <a:lnTo>
                    <a:pt x="23685" y="49390"/>
                  </a:lnTo>
                  <a:lnTo>
                    <a:pt x="14884" y="48437"/>
                  </a:lnTo>
                  <a:lnTo>
                    <a:pt x="12687" y="47307"/>
                  </a:lnTo>
                  <a:lnTo>
                    <a:pt x="12192" y="46621"/>
                  </a:lnTo>
                  <a:lnTo>
                    <a:pt x="12052" y="45847"/>
                  </a:lnTo>
                  <a:lnTo>
                    <a:pt x="12014" y="29921"/>
                  </a:lnTo>
                  <a:lnTo>
                    <a:pt x="16522" y="29718"/>
                  </a:lnTo>
                  <a:lnTo>
                    <a:pt x="18872" y="29819"/>
                  </a:lnTo>
                  <a:lnTo>
                    <a:pt x="21196" y="30124"/>
                  </a:lnTo>
                  <a:lnTo>
                    <a:pt x="24663" y="30378"/>
                  </a:lnTo>
                  <a:lnTo>
                    <a:pt x="27673" y="32575"/>
                  </a:lnTo>
                  <a:lnTo>
                    <a:pt x="28968" y="35788"/>
                  </a:lnTo>
                  <a:lnTo>
                    <a:pt x="30060" y="39001"/>
                  </a:lnTo>
                  <a:lnTo>
                    <a:pt x="30060" y="26200"/>
                  </a:lnTo>
                  <a:lnTo>
                    <a:pt x="28638" y="25488"/>
                  </a:lnTo>
                  <a:lnTo>
                    <a:pt x="30886" y="24307"/>
                  </a:lnTo>
                  <a:lnTo>
                    <a:pt x="31686" y="23545"/>
                  </a:lnTo>
                  <a:lnTo>
                    <a:pt x="32766" y="22517"/>
                  </a:lnTo>
                  <a:lnTo>
                    <a:pt x="34061" y="20332"/>
                  </a:lnTo>
                  <a:lnTo>
                    <a:pt x="35128" y="17983"/>
                  </a:lnTo>
                  <a:lnTo>
                    <a:pt x="35483" y="15367"/>
                  </a:lnTo>
                  <a:lnTo>
                    <a:pt x="35077" y="12814"/>
                  </a:lnTo>
                  <a:lnTo>
                    <a:pt x="34594" y="6756"/>
                  </a:lnTo>
                  <a:lnTo>
                    <a:pt x="34518" y="5651"/>
                  </a:lnTo>
                  <a:lnTo>
                    <a:pt x="27495" y="2311"/>
                  </a:lnTo>
                  <a:lnTo>
                    <a:pt x="27495" y="13258"/>
                  </a:lnTo>
                  <a:lnTo>
                    <a:pt x="27355" y="17881"/>
                  </a:lnTo>
                  <a:lnTo>
                    <a:pt x="15786" y="23545"/>
                  </a:lnTo>
                  <a:lnTo>
                    <a:pt x="12065" y="23075"/>
                  </a:lnTo>
                  <a:lnTo>
                    <a:pt x="12065" y="8318"/>
                  </a:lnTo>
                  <a:lnTo>
                    <a:pt x="21564" y="6756"/>
                  </a:lnTo>
                  <a:lnTo>
                    <a:pt x="24726" y="10312"/>
                  </a:lnTo>
                  <a:lnTo>
                    <a:pt x="27495" y="13258"/>
                  </a:lnTo>
                  <a:lnTo>
                    <a:pt x="27495" y="2311"/>
                  </a:lnTo>
                  <a:lnTo>
                    <a:pt x="19037" y="1752"/>
                  </a:lnTo>
                  <a:lnTo>
                    <a:pt x="723" y="1714"/>
                  </a:lnTo>
                  <a:lnTo>
                    <a:pt x="127" y="1689"/>
                  </a:lnTo>
                  <a:lnTo>
                    <a:pt x="127" y="3048"/>
                  </a:lnTo>
                  <a:lnTo>
                    <a:pt x="1714" y="3657"/>
                  </a:lnTo>
                  <a:lnTo>
                    <a:pt x="2514" y="4737"/>
                  </a:lnTo>
                  <a:lnTo>
                    <a:pt x="3352" y="6210"/>
                  </a:lnTo>
                  <a:lnTo>
                    <a:pt x="3733" y="7886"/>
                  </a:lnTo>
                  <a:lnTo>
                    <a:pt x="3644" y="47498"/>
                  </a:lnTo>
                  <a:lnTo>
                    <a:pt x="3454" y="48869"/>
                  </a:lnTo>
                  <a:lnTo>
                    <a:pt x="3073" y="50190"/>
                  </a:lnTo>
                  <a:lnTo>
                    <a:pt x="2273" y="52781"/>
                  </a:lnTo>
                  <a:lnTo>
                    <a:pt x="965" y="52247"/>
                  </a:lnTo>
                  <a:lnTo>
                    <a:pt x="292" y="53162"/>
                  </a:lnTo>
                  <a:lnTo>
                    <a:pt x="0" y="53492"/>
                  </a:lnTo>
                  <a:lnTo>
                    <a:pt x="25" y="54000"/>
                  </a:lnTo>
                  <a:lnTo>
                    <a:pt x="444" y="54381"/>
                  </a:lnTo>
                  <a:lnTo>
                    <a:pt x="685" y="54470"/>
                  </a:lnTo>
                  <a:lnTo>
                    <a:pt x="25692" y="54648"/>
                  </a:lnTo>
                  <a:lnTo>
                    <a:pt x="29781" y="53289"/>
                  </a:lnTo>
                  <a:lnTo>
                    <a:pt x="30467" y="52781"/>
                  </a:lnTo>
                  <a:lnTo>
                    <a:pt x="33147" y="50787"/>
                  </a:lnTo>
                  <a:lnTo>
                    <a:pt x="34937" y="49390"/>
                  </a:lnTo>
                  <a:lnTo>
                    <a:pt x="36512" y="48145"/>
                  </a:lnTo>
                  <a:lnTo>
                    <a:pt x="38392" y="44030"/>
                  </a:lnTo>
                  <a:close/>
                </a:path>
                <a:path w="591184" h="121284">
                  <a:moveTo>
                    <a:pt x="81673" y="54190"/>
                  </a:moveTo>
                  <a:lnTo>
                    <a:pt x="81178" y="53416"/>
                  </a:lnTo>
                  <a:lnTo>
                    <a:pt x="80721" y="52641"/>
                  </a:lnTo>
                  <a:lnTo>
                    <a:pt x="79641" y="53416"/>
                  </a:lnTo>
                  <a:lnTo>
                    <a:pt x="64503" y="20193"/>
                  </a:lnTo>
                  <a:lnTo>
                    <a:pt x="63969" y="19011"/>
                  </a:lnTo>
                  <a:lnTo>
                    <a:pt x="63969" y="35928"/>
                  </a:lnTo>
                  <a:lnTo>
                    <a:pt x="51460" y="35890"/>
                  </a:lnTo>
                  <a:lnTo>
                    <a:pt x="57835" y="20193"/>
                  </a:lnTo>
                  <a:lnTo>
                    <a:pt x="63969" y="35928"/>
                  </a:lnTo>
                  <a:lnTo>
                    <a:pt x="63969" y="19011"/>
                  </a:lnTo>
                  <a:lnTo>
                    <a:pt x="58712" y="7264"/>
                  </a:lnTo>
                  <a:lnTo>
                    <a:pt x="58051" y="6362"/>
                  </a:lnTo>
                  <a:lnTo>
                    <a:pt x="56934" y="6299"/>
                  </a:lnTo>
                  <a:lnTo>
                    <a:pt x="56565" y="7073"/>
                  </a:lnTo>
                  <a:lnTo>
                    <a:pt x="37388" y="51257"/>
                  </a:lnTo>
                  <a:lnTo>
                    <a:pt x="36703" y="52616"/>
                  </a:lnTo>
                  <a:lnTo>
                    <a:pt x="34645" y="53251"/>
                  </a:lnTo>
                  <a:lnTo>
                    <a:pt x="34163" y="54216"/>
                  </a:lnTo>
                  <a:lnTo>
                    <a:pt x="36334" y="54711"/>
                  </a:lnTo>
                  <a:lnTo>
                    <a:pt x="46443" y="54368"/>
                  </a:lnTo>
                  <a:lnTo>
                    <a:pt x="47028" y="54597"/>
                  </a:lnTo>
                  <a:lnTo>
                    <a:pt x="46990" y="54368"/>
                  </a:lnTo>
                  <a:lnTo>
                    <a:pt x="46799" y="53251"/>
                  </a:lnTo>
                  <a:lnTo>
                    <a:pt x="46672" y="52425"/>
                  </a:lnTo>
                  <a:lnTo>
                    <a:pt x="45453" y="53251"/>
                  </a:lnTo>
                  <a:lnTo>
                    <a:pt x="45554" y="51003"/>
                  </a:lnTo>
                  <a:lnTo>
                    <a:pt x="46532" y="47917"/>
                  </a:lnTo>
                  <a:lnTo>
                    <a:pt x="47739" y="44894"/>
                  </a:lnTo>
                  <a:lnTo>
                    <a:pt x="49187" y="41986"/>
                  </a:lnTo>
                  <a:lnTo>
                    <a:pt x="66192" y="41935"/>
                  </a:lnTo>
                  <a:lnTo>
                    <a:pt x="67779" y="44805"/>
                  </a:lnTo>
                  <a:lnTo>
                    <a:pt x="68910" y="47904"/>
                  </a:lnTo>
                  <a:lnTo>
                    <a:pt x="69519" y="51003"/>
                  </a:lnTo>
                  <a:lnTo>
                    <a:pt x="69507" y="53086"/>
                  </a:lnTo>
                  <a:lnTo>
                    <a:pt x="68059" y="52768"/>
                  </a:lnTo>
                  <a:lnTo>
                    <a:pt x="67983" y="54559"/>
                  </a:lnTo>
                  <a:lnTo>
                    <a:pt x="68973" y="54444"/>
                  </a:lnTo>
                  <a:lnTo>
                    <a:pt x="80543" y="54394"/>
                  </a:lnTo>
                  <a:lnTo>
                    <a:pt x="81673" y="54190"/>
                  </a:lnTo>
                  <a:close/>
                </a:path>
                <a:path w="591184" h="121284">
                  <a:moveTo>
                    <a:pt x="125984" y="7962"/>
                  </a:moveTo>
                  <a:lnTo>
                    <a:pt x="125539" y="7988"/>
                  </a:lnTo>
                  <a:lnTo>
                    <a:pt x="112801" y="7988"/>
                  </a:lnTo>
                  <a:lnTo>
                    <a:pt x="112318" y="8051"/>
                  </a:lnTo>
                  <a:lnTo>
                    <a:pt x="112255" y="9613"/>
                  </a:lnTo>
                  <a:lnTo>
                    <a:pt x="113830" y="8699"/>
                  </a:lnTo>
                  <a:lnTo>
                    <a:pt x="114668" y="9982"/>
                  </a:lnTo>
                  <a:lnTo>
                    <a:pt x="115189" y="10896"/>
                  </a:lnTo>
                  <a:lnTo>
                    <a:pt x="115608" y="11874"/>
                  </a:lnTo>
                  <a:lnTo>
                    <a:pt x="115887" y="12890"/>
                  </a:lnTo>
                  <a:lnTo>
                    <a:pt x="116217" y="39268"/>
                  </a:lnTo>
                  <a:lnTo>
                    <a:pt x="101371" y="23177"/>
                  </a:lnTo>
                  <a:lnTo>
                    <a:pt x="85623" y="6096"/>
                  </a:lnTo>
                  <a:lnTo>
                    <a:pt x="85394" y="5892"/>
                  </a:lnTo>
                  <a:lnTo>
                    <a:pt x="85039" y="5778"/>
                  </a:lnTo>
                  <a:lnTo>
                    <a:pt x="84378" y="5892"/>
                  </a:lnTo>
                  <a:lnTo>
                    <a:pt x="84137" y="6591"/>
                  </a:lnTo>
                  <a:lnTo>
                    <a:pt x="84416" y="39268"/>
                  </a:lnTo>
                  <a:lnTo>
                    <a:pt x="84404" y="50038"/>
                  </a:lnTo>
                  <a:lnTo>
                    <a:pt x="84137" y="50927"/>
                  </a:lnTo>
                  <a:lnTo>
                    <a:pt x="83502" y="51892"/>
                  </a:lnTo>
                  <a:lnTo>
                    <a:pt x="82677" y="52946"/>
                  </a:lnTo>
                  <a:lnTo>
                    <a:pt x="81876" y="52997"/>
                  </a:lnTo>
                  <a:lnTo>
                    <a:pt x="81915" y="54025"/>
                  </a:lnTo>
                  <a:lnTo>
                    <a:pt x="82067" y="54254"/>
                  </a:lnTo>
                  <a:lnTo>
                    <a:pt x="82321" y="54330"/>
                  </a:lnTo>
                  <a:lnTo>
                    <a:pt x="94678" y="54330"/>
                  </a:lnTo>
                  <a:lnTo>
                    <a:pt x="94970" y="54025"/>
                  </a:lnTo>
                  <a:lnTo>
                    <a:pt x="94957" y="53543"/>
                  </a:lnTo>
                  <a:lnTo>
                    <a:pt x="94830" y="52717"/>
                  </a:lnTo>
                  <a:lnTo>
                    <a:pt x="93357" y="53543"/>
                  </a:lnTo>
                  <a:lnTo>
                    <a:pt x="92316" y="51130"/>
                  </a:lnTo>
                  <a:lnTo>
                    <a:pt x="91884" y="50038"/>
                  </a:lnTo>
                  <a:lnTo>
                    <a:pt x="91617" y="48882"/>
                  </a:lnTo>
                  <a:lnTo>
                    <a:pt x="91516" y="47726"/>
                  </a:lnTo>
                  <a:lnTo>
                    <a:pt x="91401" y="23177"/>
                  </a:lnTo>
                  <a:lnTo>
                    <a:pt x="121615" y="55740"/>
                  </a:lnTo>
                  <a:lnTo>
                    <a:pt x="122555" y="56273"/>
                  </a:lnTo>
                  <a:lnTo>
                    <a:pt x="122859" y="55943"/>
                  </a:lnTo>
                  <a:lnTo>
                    <a:pt x="123024" y="55740"/>
                  </a:lnTo>
                  <a:lnTo>
                    <a:pt x="123151" y="39268"/>
                  </a:lnTo>
                  <a:lnTo>
                    <a:pt x="123113" y="12890"/>
                  </a:lnTo>
                  <a:lnTo>
                    <a:pt x="123367" y="11633"/>
                  </a:lnTo>
                  <a:lnTo>
                    <a:pt x="123825" y="10439"/>
                  </a:lnTo>
                  <a:lnTo>
                    <a:pt x="124460" y="9245"/>
                  </a:lnTo>
                  <a:lnTo>
                    <a:pt x="125831" y="9398"/>
                  </a:lnTo>
                  <a:lnTo>
                    <a:pt x="125844" y="9245"/>
                  </a:lnTo>
                  <a:lnTo>
                    <a:pt x="125895" y="8699"/>
                  </a:lnTo>
                  <a:lnTo>
                    <a:pt x="125971" y="7988"/>
                  </a:lnTo>
                  <a:close/>
                </a:path>
                <a:path w="591184" h="121284">
                  <a:moveTo>
                    <a:pt x="178219" y="58407"/>
                  </a:moveTo>
                  <a:lnTo>
                    <a:pt x="177419" y="57632"/>
                  </a:lnTo>
                  <a:lnTo>
                    <a:pt x="177088" y="57975"/>
                  </a:lnTo>
                  <a:lnTo>
                    <a:pt x="173977" y="58534"/>
                  </a:lnTo>
                  <a:lnTo>
                    <a:pt x="169684" y="56070"/>
                  </a:lnTo>
                  <a:lnTo>
                    <a:pt x="167627" y="55130"/>
                  </a:lnTo>
                  <a:lnTo>
                    <a:pt x="166878" y="54787"/>
                  </a:lnTo>
                  <a:lnTo>
                    <a:pt x="162877" y="52501"/>
                  </a:lnTo>
                  <a:lnTo>
                    <a:pt x="166166" y="50444"/>
                  </a:lnTo>
                  <a:lnTo>
                    <a:pt x="167233" y="49403"/>
                  </a:lnTo>
                  <a:lnTo>
                    <a:pt x="168960" y="47701"/>
                  </a:lnTo>
                  <a:lnTo>
                    <a:pt x="171094" y="44462"/>
                  </a:lnTo>
                  <a:lnTo>
                    <a:pt x="173367" y="40347"/>
                  </a:lnTo>
                  <a:lnTo>
                    <a:pt x="174472" y="36004"/>
                  </a:lnTo>
                  <a:lnTo>
                    <a:pt x="174472" y="30429"/>
                  </a:lnTo>
                  <a:lnTo>
                    <a:pt x="173875" y="24333"/>
                  </a:lnTo>
                  <a:lnTo>
                    <a:pt x="171462" y="18199"/>
                  </a:lnTo>
                  <a:lnTo>
                    <a:pt x="167462" y="12941"/>
                  </a:lnTo>
                  <a:lnTo>
                    <a:pt x="167220" y="12763"/>
                  </a:lnTo>
                  <a:lnTo>
                    <a:pt x="166395" y="12153"/>
                  </a:lnTo>
                  <a:lnTo>
                    <a:pt x="166395" y="27660"/>
                  </a:lnTo>
                  <a:lnTo>
                    <a:pt x="166243" y="35306"/>
                  </a:lnTo>
                  <a:lnTo>
                    <a:pt x="163690" y="42024"/>
                  </a:lnTo>
                  <a:lnTo>
                    <a:pt x="158775" y="46926"/>
                  </a:lnTo>
                  <a:lnTo>
                    <a:pt x="151574" y="48996"/>
                  </a:lnTo>
                  <a:lnTo>
                    <a:pt x="145910" y="49403"/>
                  </a:lnTo>
                  <a:lnTo>
                    <a:pt x="140462" y="46736"/>
                  </a:lnTo>
                  <a:lnTo>
                    <a:pt x="137325" y="42049"/>
                  </a:lnTo>
                  <a:lnTo>
                    <a:pt x="134912" y="36004"/>
                  </a:lnTo>
                  <a:lnTo>
                    <a:pt x="134404" y="29667"/>
                  </a:lnTo>
                  <a:lnTo>
                    <a:pt x="135750" y="23456"/>
                  </a:lnTo>
                  <a:lnTo>
                    <a:pt x="138938" y="17805"/>
                  </a:lnTo>
                  <a:lnTo>
                    <a:pt x="141566" y="14592"/>
                  </a:lnTo>
                  <a:lnTo>
                    <a:pt x="145554" y="12763"/>
                  </a:lnTo>
                  <a:lnTo>
                    <a:pt x="149720" y="12865"/>
                  </a:lnTo>
                  <a:lnTo>
                    <a:pt x="160642" y="12865"/>
                  </a:lnTo>
                  <a:lnTo>
                    <a:pt x="165290" y="19735"/>
                  </a:lnTo>
                  <a:lnTo>
                    <a:pt x="166395" y="27660"/>
                  </a:lnTo>
                  <a:lnTo>
                    <a:pt x="166395" y="12153"/>
                  </a:lnTo>
                  <a:lnTo>
                    <a:pt x="162064" y="8915"/>
                  </a:lnTo>
                  <a:lnTo>
                    <a:pt x="154241" y="5613"/>
                  </a:lnTo>
                  <a:lnTo>
                    <a:pt x="145376" y="5867"/>
                  </a:lnTo>
                  <a:lnTo>
                    <a:pt x="137756" y="9588"/>
                  </a:lnTo>
                  <a:lnTo>
                    <a:pt x="130390" y="13919"/>
                  </a:lnTo>
                  <a:lnTo>
                    <a:pt x="126009" y="21920"/>
                  </a:lnTo>
                  <a:lnTo>
                    <a:pt x="126326" y="30429"/>
                  </a:lnTo>
                  <a:lnTo>
                    <a:pt x="149771" y="55702"/>
                  </a:lnTo>
                  <a:lnTo>
                    <a:pt x="154241" y="55130"/>
                  </a:lnTo>
                  <a:lnTo>
                    <a:pt x="163626" y="60528"/>
                  </a:lnTo>
                  <a:lnTo>
                    <a:pt x="165176" y="61163"/>
                  </a:lnTo>
                  <a:lnTo>
                    <a:pt x="167043" y="62280"/>
                  </a:lnTo>
                  <a:lnTo>
                    <a:pt x="169087" y="63042"/>
                  </a:lnTo>
                  <a:lnTo>
                    <a:pt x="171221" y="63449"/>
                  </a:lnTo>
                  <a:lnTo>
                    <a:pt x="173799" y="63347"/>
                  </a:lnTo>
                  <a:lnTo>
                    <a:pt x="177558" y="59270"/>
                  </a:lnTo>
                  <a:lnTo>
                    <a:pt x="178117" y="58534"/>
                  </a:lnTo>
                  <a:lnTo>
                    <a:pt x="178219" y="58407"/>
                  </a:lnTo>
                  <a:close/>
                </a:path>
                <a:path w="591184" h="121284">
                  <a:moveTo>
                    <a:pt x="216293" y="7835"/>
                  </a:moveTo>
                  <a:lnTo>
                    <a:pt x="216192" y="7658"/>
                  </a:lnTo>
                  <a:lnTo>
                    <a:pt x="215849" y="7556"/>
                  </a:lnTo>
                  <a:lnTo>
                    <a:pt x="203606" y="7518"/>
                  </a:lnTo>
                  <a:lnTo>
                    <a:pt x="203238" y="7429"/>
                  </a:lnTo>
                  <a:lnTo>
                    <a:pt x="202869" y="7620"/>
                  </a:lnTo>
                  <a:lnTo>
                    <a:pt x="202742" y="7937"/>
                  </a:lnTo>
                  <a:lnTo>
                    <a:pt x="202488" y="8470"/>
                  </a:lnTo>
                  <a:lnTo>
                    <a:pt x="202869" y="9017"/>
                  </a:lnTo>
                  <a:lnTo>
                    <a:pt x="205219" y="10033"/>
                  </a:lnTo>
                  <a:lnTo>
                    <a:pt x="205447" y="11963"/>
                  </a:lnTo>
                  <a:lnTo>
                    <a:pt x="205574" y="13449"/>
                  </a:lnTo>
                  <a:lnTo>
                    <a:pt x="205816" y="24104"/>
                  </a:lnTo>
                  <a:lnTo>
                    <a:pt x="205765" y="40894"/>
                  </a:lnTo>
                  <a:lnTo>
                    <a:pt x="197218" y="50292"/>
                  </a:lnTo>
                  <a:lnTo>
                    <a:pt x="190423" y="49225"/>
                  </a:lnTo>
                  <a:lnTo>
                    <a:pt x="186905" y="44399"/>
                  </a:lnTo>
                  <a:lnTo>
                    <a:pt x="185978" y="42735"/>
                  </a:lnTo>
                  <a:lnTo>
                    <a:pt x="185508" y="40894"/>
                  </a:lnTo>
                  <a:lnTo>
                    <a:pt x="185483" y="32766"/>
                  </a:lnTo>
                  <a:lnTo>
                    <a:pt x="185356" y="13449"/>
                  </a:lnTo>
                  <a:lnTo>
                    <a:pt x="185458" y="11010"/>
                  </a:lnTo>
                  <a:lnTo>
                    <a:pt x="187071" y="9398"/>
                  </a:lnTo>
                  <a:lnTo>
                    <a:pt x="187299" y="9182"/>
                  </a:lnTo>
                  <a:lnTo>
                    <a:pt x="188201" y="9080"/>
                  </a:lnTo>
                  <a:lnTo>
                    <a:pt x="188112" y="8026"/>
                  </a:lnTo>
                  <a:lnTo>
                    <a:pt x="187845" y="7835"/>
                  </a:lnTo>
                  <a:lnTo>
                    <a:pt x="187617" y="7899"/>
                  </a:lnTo>
                  <a:lnTo>
                    <a:pt x="174891" y="7937"/>
                  </a:lnTo>
                  <a:lnTo>
                    <a:pt x="174447" y="8001"/>
                  </a:lnTo>
                  <a:lnTo>
                    <a:pt x="174269" y="8267"/>
                  </a:lnTo>
                  <a:lnTo>
                    <a:pt x="174447" y="9448"/>
                  </a:lnTo>
                  <a:lnTo>
                    <a:pt x="175882" y="9398"/>
                  </a:lnTo>
                  <a:lnTo>
                    <a:pt x="176491" y="10566"/>
                  </a:lnTo>
                  <a:lnTo>
                    <a:pt x="177038" y="11963"/>
                  </a:lnTo>
                  <a:lnTo>
                    <a:pt x="177355" y="13449"/>
                  </a:lnTo>
                  <a:lnTo>
                    <a:pt x="177431" y="14947"/>
                  </a:lnTo>
                  <a:lnTo>
                    <a:pt x="177863" y="39179"/>
                  </a:lnTo>
                  <a:lnTo>
                    <a:pt x="178015" y="44005"/>
                  </a:lnTo>
                  <a:lnTo>
                    <a:pt x="179298" y="47104"/>
                  </a:lnTo>
                  <a:lnTo>
                    <a:pt x="181508" y="49504"/>
                  </a:lnTo>
                  <a:lnTo>
                    <a:pt x="185394" y="53555"/>
                  </a:lnTo>
                  <a:lnTo>
                    <a:pt x="190893" y="55651"/>
                  </a:lnTo>
                  <a:lnTo>
                    <a:pt x="196494" y="55206"/>
                  </a:lnTo>
                  <a:lnTo>
                    <a:pt x="202158" y="55384"/>
                  </a:lnTo>
                  <a:lnTo>
                    <a:pt x="202539" y="55206"/>
                  </a:lnTo>
                  <a:lnTo>
                    <a:pt x="207556" y="52768"/>
                  </a:lnTo>
                  <a:lnTo>
                    <a:pt x="209359" y="50292"/>
                  </a:lnTo>
                  <a:lnTo>
                    <a:pt x="210896" y="48209"/>
                  </a:lnTo>
                  <a:lnTo>
                    <a:pt x="212636" y="45529"/>
                  </a:lnTo>
                  <a:lnTo>
                    <a:pt x="213423" y="42735"/>
                  </a:lnTo>
                  <a:lnTo>
                    <a:pt x="213448" y="24104"/>
                  </a:lnTo>
                  <a:lnTo>
                    <a:pt x="213575" y="12814"/>
                  </a:lnTo>
                  <a:lnTo>
                    <a:pt x="213868" y="11544"/>
                  </a:lnTo>
                  <a:lnTo>
                    <a:pt x="214337" y="10337"/>
                  </a:lnTo>
                  <a:lnTo>
                    <a:pt x="215011" y="8915"/>
                  </a:lnTo>
                  <a:lnTo>
                    <a:pt x="216052" y="9258"/>
                  </a:lnTo>
                  <a:lnTo>
                    <a:pt x="216154" y="8915"/>
                  </a:lnTo>
                  <a:lnTo>
                    <a:pt x="216281" y="8470"/>
                  </a:lnTo>
                  <a:lnTo>
                    <a:pt x="216293" y="7835"/>
                  </a:lnTo>
                  <a:close/>
                </a:path>
                <a:path w="591184" h="121284">
                  <a:moveTo>
                    <a:pt x="221932" y="76847"/>
                  </a:moveTo>
                  <a:lnTo>
                    <a:pt x="186601" y="76847"/>
                  </a:lnTo>
                  <a:lnTo>
                    <a:pt x="183934" y="78346"/>
                  </a:lnTo>
                  <a:lnTo>
                    <a:pt x="220853" y="78346"/>
                  </a:lnTo>
                  <a:lnTo>
                    <a:pt x="221932" y="76847"/>
                  </a:lnTo>
                  <a:close/>
                </a:path>
                <a:path w="591184" h="121284">
                  <a:moveTo>
                    <a:pt x="226174" y="69837"/>
                  </a:moveTo>
                  <a:lnTo>
                    <a:pt x="195084" y="69837"/>
                  </a:lnTo>
                  <a:lnTo>
                    <a:pt x="193611" y="71323"/>
                  </a:lnTo>
                  <a:lnTo>
                    <a:pt x="225374" y="71323"/>
                  </a:lnTo>
                  <a:lnTo>
                    <a:pt x="226174" y="69837"/>
                  </a:lnTo>
                  <a:close/>
                </a:path>
                <a:path w="591184" h="121284">
                  <a:moveTo>
                    <a:pt x="229362" y="62890"/>
                  </a:moveTo>
                  <a:lnTo>
                    <a:pt x="200482" y="62890"/>
                  </a:lnTo>
                  <a:lnTo>
                    <a:pt x="199478" y="64389"/>
                  </a:lnTo>
                  <a:lnTo>
                    <a:pt x="228752" y="64389"/>
                  </a:lnTo>
                  <a:lnTo>
                    <a:pt x="229362" y="62890"/>
                  </a:lnTo>
                  <a:close/>
                </a:path>
                <a:path w="591184" h="121284">
                  <a:moveTo>
                    <a:pt x="231787" y="55905"/>
                  </a:moveTo>
                  <a:lnTo>
                    <a:pt x="204355" y="55905"/>
                  </a:lnTo>
                  <a:lnTo>
                    <a:pt x="203619" y="57391"/>
                  </a:lnTo>
                  <a:lnTo>
                    <a:pt x="231330" y="57391"/>
                  </a:lnTo>
                  <a:lnTo>
                    <a:pt x="231787" y="55905"/>
                  </a:lnTo>
                  <a:close/>
                </a:path>
                <a:path w="591184" h="121284">
                  <a:moveTo>
                    <a:pt x="246354" y="7785"/>
                  </a:moveTo>
                  <a:lnTo>
                    <a:pt x="245897" y="7556"/>
                  </a:lnTo>
                  <a:lnTo>
                    <a:pt x="245224" y="7391"/>
                  </a:lnTo>
                  <a:lnTo>
                    <a:pt x="244525" y="7340"/>
                  </a:lnTo>
                  <a:lnTo>
                    <a:pt x="243827" y="7378"/>
                  </a:lnTo>
                  <a:lnTo>
                    <a:pt x="218579" y="7543"/>
                  </a:lnTo>
                  <a:lnTo>
                    <a:pt x="217563" y="7874"/>
                  </a:lnTo>
                  <a:lnTo>
                    <a:pt x="218821" y="9144"/>
                  </a:lnTo>
                  <a:lnTo>
                    <a:pt x="220091" y="9144"/>
                  </a:lnTo>
                  <a:lnTo>
                    <a:pt x="246291" y="9144"/>
                  </a:lnTo>
                  <a:lnTo>
                    <a:pt x="246354" y="7785"/>
                  </a:lnTo>
                  <a:close/>
                </a:path>
                <a:path w="591184" h="121284">
                  <a:moveTo>
                    <a:pt x="247738" y="44208"/>
                  </a:moveTo>
                  <a:lnTo>
                    <a:pt x="245351" y="44513"/>
                  </a:lnTo>
                  <a:lnTo>
                    <a:pt x="246113" y="45504"/>
                  </a:lnTo>
                  <a:lnTo>
                    <a:pt x="244360" y="46583"/>
                  </a:lnTo>
                  <a:lnTo>
                    <a:pt x="243319" y="47256"/>
                  </a:lnTo>
                  <a:lnTo>
                    <a:pt x="242112" y="47599"/>
                  </a:lnTo>
                  <a:lnTo>
                    <a:pt x="240893" y="47574"/>
                  </a:lnTo>
                  <a:lnTo>
                    <a:pt x="231787" y="47752"/>
                  </a:lnTo>
                  <a:lnTo>
                    <a:pt x="229031" y="32588"/>
                  </a:lnTo>
                  <a:lnTo>
                    <a:pt x="236283" y="32461"/>
                  </a:lnTo>
                  <a:lnTo>
                    <a:pt x="238734" y="32651"/>
                  </a:lnTo>
                  <a:lnTo>
                    <a:pt x="240258" y="32550"/>
                  </a:lnTo>
                  <a:lnTo>
                    <a:pt x="241782" y="33020"/>
                  </a:lnTo>
                  <a:lnTo>
                    <a:pt x="242976" y="33959"/>
                  </a:lnTo>
                  <a:lnTo>
                    <a:pt x="243598" y="34544"/>
                  </a:lnTo>
                  <a:lnTo>
                    <a:pt x="243903" y="35737"/>
                  </a:lnTo>
                  <a:lnTo>
                    <a:pt x="245021" y="35661"/>
                  </a:lnTo>
                  <a:lnTo>
                    <a:pt x="245224" y="34658"/>
                  </a:lnTo>
                  <a:lnTo>
                    <a:pt x="245211" y="32550"/>
                  </a:lnTo>
                  <a:lnTo>
                    <a:pt x="245160" y="26428"/>
                  </a:lnTo>
                  <a:lnTo>
                    <a:pt x="245046" y="22758"/>
                  </a:lnTo>
                  <a:lnTo>
                    <a:pt x="243700" y="23266"/>
                  </a:lnTo>
                  <a:lnTo>
                    <a:pt x="243154" y="24396"/>
                  </a:lnTo>
                  <a:lnTo>
                    <a:pt x="242582" y="25057"/>
                  </a:lnTo>
                  <a:lnTo>
                    <a:pt x="241871" y="25666"/>
                  </a:lnTo>
                  <a:lnTo>
                    <a:pt x="241007" y="26060"/>
                  </a:lnTo>
                  <a:lnTo>
                    <a:pt x="240080" y="26200"/>
                  </a:lnTo>
                  <a:lnTo>
                    <a:pt x="228968" y="26428"/>
                  </a:lnTo>
                  <a:lnTo>
                    <a:pt x="228752" y="17119"/>
                  </a:lnTo>
                  <a:lnTo>
                    <a:pt x="228815" y="13716"/>
                  </a:lnTo>
                  <a:lnTo>
                    <a:pt x="229679" y="13550"/>
                  </a:lnTo>
                  <a:lnTo>
                    <a:pt x="239598" y="13563"/>
                  </a:lnTo>
                  <a:lnTo>
                    <a:pt x="240309" y="13550"/>
                  </a:lnTo>
                  <a:lnTo>
                    <a:pt x="242468" y="13500"/>
                  </a:lnTo>
                  <a:lnTo>
                    <a:pt x="244132" y="14986"/>
                  </a:lnTo>
                  <a:lnTo>
                    <a:pt x="244563" y="16586"/>
                  </a:lnTo>
                  <a:lnTo>
                    <a:pt x="246405" y="16611"/>
                  </a:lnTo>
                  <a:lnTo>
                    <a:pt x="246354" y="13500"/>
                  </a:lnTo>
                  <a:lnTo>
                    <a:pt x="246291" y="9207"/>
                  </a:lnTo>
                  <a:lnTo>
                    <a:pt x="220103" y="9207"/>
                  </a:lnTo>
                  <a:lnTo>
                    <a:pt x="220916" y="12623"/>
                  </a:lnTo>
                  <a:lnTo>
                    <a:pt x="221043" y="13563"/>
                  </a:lnTo>
                  <a:lnTo>
                    <a:pt x="221145" y="26428"/>
                  </a:lnTo>
                  <a:lnTo>
                    <a:pt x="221170" y="48704"/>
                  </a:lnTo>
                  <a:lnTo>
                    <a:pt x="220878" y="50114"/>
                  </a:lnTo>
                  <a:lnTo>
                    <a:pt x="220370" y="51447"/>
                  </a:lnTo>
                  <a:lnTo>
                    <a:pt x="219697" y="52616"/>
                  </a:lnTo>
                  <a:lnTo>
                    <a:pt x="218236" y="52247"/>
                  </a:lnTo>
                  <a:lnTo>
                    <a:pt x="218516" y="53886"/>
                  </a:lnTo>
                  <a:lnTo>
                    <a:pt x="246735" y="50241"/>
                  </a:lnTo>
                  <a:lnTo>
                    <a:pt x="247103" y="47752"/>
                  </a:lnTo>
                  <a:lnTo>
                    <a:pt x="247129" y="47599"/>
                  </a:lnTo>
                  <a:lnTo>
                    <a:pt x="247738" y="44208"/>
                  </a:lnTo>
                  <a:close/>
                </a:path>
                <a:path w="591184" h="121284">
                  <a:moveTo>
                    <a:pt x="248107" y="105105"/>
                  </a:moveTo>
                  <a:lnTo>
                    <a:pt x="213575" y="105105"/>
                  </a:lnTo>
                  <a:lnTo>
                    <a:pt x="212293" y="106603"/>
                  </a:lnTo>
                  <a:lnTo>
                    <a:pt x="247167" y="106603"/>
                  </a:lnTo>
                  <a:lnTo>
                    <a:pt x="248107" y="105105"/>
                  </a:lnTo>
                  <a:close/>
                </a:path>
                <a:path w="591184" h="121284">
                  <a:moveTo>
                    <a:pt x="252196" y="98145"/>
                  </a:moveTo>
                  <a:lnTo>
                    <a:pt x="218846" y="98145"/>
                  </a:lnTo>
                  <a:lnTo>
                    <a:pt x="217792" y="99644"/>
                  </a:lnTo>
                  <a:lnTo>
                    <a:pt x="251371" y="99644"/>
                  </a:lnTo>
                  <a:lnTo>
                    <a:pt x="252196" y="98145"/>
                  </a:lnTo>
                  <a:close/>
                </a:path>
                <a:path w="591184" h="121284">
                  <a:moveTo>
                    <a:pt x="256006" y="90932"/>
                  </a:moveTo>
                  <a:lnTo>
                    <a:pt x="223494" y="90932"/>
                  </a:lnTo>
                  <a:lnTo>
                    <a:pt x="222580" y="92417"/>
                  </a:lnTo>
                  <a:lnTo>
                    <a:pt x="255244" y="92417"/>
                  </a:lnTo>
                  <a:lnTo>
                    <a:pt x="256006" y="90932"/>
                  </a:lnTo>
                  <a:close/>
                </a:path>
                <a:path w="591184" h="121284">
                  <a:moveTo>
                    <a:pt x="259308" y="83896"/>
                  </a:moveTo>
                  <a:lnTo>
                    <a:pt x="227406" y="83896"/>
                  </a:lnTo>
                  <a:lnTo>
                    <a:pt x="226618" y="85394"/>
                  </a:lnTo>
                  <a:lnTo>
                    <a:pt x="258648" y="85394"/>
                  </a:lnTo>
                  <a:lnTo>
                    <a:pt x="259308" y="83896"/>
                  </a:lnTo>
                  <a:close/>
                </a:path>
                <a:path w="591184" h="121284">
                  <a:moveTo>
                    <a:pt x="262102" y="76847"/>
                  </a:moveTo>
                  <a:lnTo>
                    <a:pt x="230784" y="76847"/>
                  </a:lnTo>
                  <a:lnTo>
                    <a:pt x="230098" y="78346"/>
                  </a:lnTo>
                  <a:lnTo>
                    <a:pt x="261543" y="78346"/>
                  </a:lnTo>
                  <a:lnTo>
                    <a:pt x="262102" y="76847"/>
                  </a:lnTo>
                  <a:close/>
                </a:path>
                <a:path w="591184" h="121284">
                  <a:moveTo>
                    <a:pt x="264490" y="69837"/>
                  </a:moveTo>
                  <a:lnTo>
                    <a:pt x="233667" y="69837"/>
                  </a:lnTo>
                  <a:lnTo>
                    <a:pt x="233108" y="71335"/>
                  </a:lnTo>
                  <a:lnTo>
                    <a:pt x="264007" y="71335"/>
                  </a:lnTo>
                  <a:lnTo>
                    <a:pt x="264490" y="69837"/>
                  </a:lnTo>
                  <a:close/>
                </a:path>
                <a:path w="591184" h="121284">
                  <a:moveTo>
                    <a:pt x="266573" y="62903"/>
                  </a:moveTo>
                  <a:lnTo>
                    <a:pt x="236105" y="62903"/>
                  </a:lnTo>
                  <a:lnTo>
                    <a:pt x="235623" y="64389"/>
                  </a:lnTo>
                  <a:lnTo>
                    <a:pt x="266141" y="64389"/>
                  </a:lnTo>
                  <a:lnTo>
                    <a:pt x="266573" y="62903"/>
                  </a:lnTo>
                  <a:close/>
                </a:path>
                <a:path w="591184" h="121284">
                  <a:moveTo>
                    <a:pt x="268414" y="55892"/>
                  </a:moveTo>
                  <a:lnTo>
                    <a:pt x="238112" y="55892"/>
                  </a:lnTo>
                  <a:lnTo>
                    <a:pt x="237718" y="57391"/>
                  </a:lnTo>
                  <a:lnTo>
                    <a:pt x="268046" y="57391"/>
                  </a:lnTo>
                  <a:lnTo>
                    <a:pt x="268414" y="55892"/>
                  </a:lnTo>
                  <a:close/>
                </a:path>
                <a:path w="591184" h="121284">
                  <a:moveTo>
                    <a:pt x="283591" y="119430"/>
                  </a:moveTo>
                  <a:lnTo>
                    <a:pt x="251091" y="119430"/>
                  </a:lnTo>
                  <a:lnTo>
                    <a:pt x="250190" y="120916"/>
                  </a:lnTo>
                  <a:lnTo>
                    <a:pt x="282892" y="120916"/>
                  </a:lnTo>
                  <a:lnTo>
                    <a:pt x="283591" y="119430"/>
                  </a:lnTo>
                  <a:close/>
                </a:path>
                <a:path w="591184" h="121284">
                  <a:moveTo>
                    <a:pt x="286804" y="112331"/>
                  </a:moveTo>
                  <a:lnTo>
                    <a:pt x="255130" y="112331"/>
                  </a:lnTo>
                  <a:lnTo>
                    <a:pt x="254304" y="113830"/>
                  </a:lnTo>
                  <a:lnTo>
                    <a:pt x="286143" y="113830"/>
                  </a:lnTo>
                  <a:lnTo>
                    <a:pt x="286804" y="112331"/>
                  </a:lnTo>
                  <a:close/>
                </a:path>
                <a:path w="591184" h="121284">
                  <a:moveTo>
                    <a:pt x="289788" y="105117"/>
                  </a:moveTo>
                  <a:lnTo>
                    <a:pt x="258889" y="105117"/>
                  </a:lnTo>
                  <a:lnTo>
                    <a:pt x="258127" y="106616"/>
                  </a:lnTo>
                  <a:lnTo>
                    <a:pt x="289191" y="106616"/>
                  </a:lnTo>
                  <a:lnTo>
                    <a:pt x="289788" y="105117"/>
                  </a:lnTo>
                  <a:close/>
                </a:path>
                <a:path w="591184" h="121284">
                  <a:moveTo>
                    <a:pt x="292442" y="98145"/>
                  </a:moveTo>
                  <a:lnTo>
                    <a:pt x="262178" y="98145"/>
                  </a:lnTo>
                  <a:lnTo>
                    <a:pt x="261505" y="99644"/>
                  </a:lnTo>
                  <a:lnTo>
                    <a:pt x="291909" y="99644"/>
                  </a:lnTo>
                  <a:lnTo>
                    <a:pt x="292442" y="98145"/>
                  </a:lnTo>
                  <a:close/>
                </a:path>
                <a:path w="591184" h="121284">
                  <a:moveTo>
                    <a:pt x="294982" y="90932"/>
                  </a:moveTo>
                  <a:lnTo>
                    <a:pt x="265264" y="90932"/>
                  </a:lnTo>
                  <a:lnTo>
                    <a:pt x="264668" y="92430"/>
                  </a:lnTo>
                  <a:lnTo>
                    <a:pt x="294474" y="92430"/>
                  </a:lnTo>
                  <a:lnTo>
                    <a:pt x="294982" y="90932"/>
                  </a:lnTo>
                  <a:close/>
                </a:path>
                <a:path w="591184" h="121284">
                  <a:moveTo>
                    <a:pt x="297218" y="83896"/>
                  </a:moveTo>
                  <a:lnTo>
                    <a:pt x="267970" y="83896"/>
                  </a:lnTo>
                  <a:lnTo>
                    <a:pt x="267423" y="85394"/>
                  </a:lnTo>
                  <a:lnTo>
                    <a:pt x="296760" y="85394"/>
                  </a:lnTo>
                  <a:lnTo>
                    <a:pt x="297218" y="83896"/>
                  </a:lnTo>
                  <a:close/>
                </a:path>
                <a:path w="591184" h="121284">
                  <a:moveTo>
                    <a:pt x="299186" y="76847"/>
                  </a:moveTo>
                  <a:lnTo>
                    <a:pt x="270344" y="76847"/>
                  </a:lnTo>
                  <a:lnTo>
                    <a:pt x="269875" y="78346"/>
                  </a:lnTo>
                  <a:lnTo>
                    <a:pt x="298805" y="78346"/>
                  </a:lnTo>
                  <a:lnTo>
                    <a:pt x="299186" y="76847"/>
                  </a:lnTo>
                  <a:close/>
                </a:path>
                <a:path w="591184" h="121284">
                  <a:moveTo>
                    <a:pt x="300875" y="69837"/>
                  </a:moveTo>
                  <a:lnTo>
                    <a:pt x="272415" y="69837"/>
                  </a:lnTo>
                  <a:lnTo>
                    <a:pt x="271983" y="71323"/>
                  </a:lnTo>
                  <a:lnTo>
                    <a:pt x="300545" y="71323"/>
                  </a:lnTo>
                  <a:lnTo>
                    <a:pt x="300875" y="69837"/>
                  </a:lnTo>
                  <a:close/>
                </a:path>
                <a:path w="591184" h="121284">
                  <a:moveTo>
                    <a:pt x="302133" y="62890"/>
                  </a:moveTo>
                  <a:lnTo>
                    <a:pt x="274104" y="62890"/>
                  </a:lnTo>
                  <a:lnTo>
                    <a:pt x="273773" y="64389"/>
                  </a:lnTo>
                  <a:lnTo>
                    <a:pt x="301904" y="64389"/>
                  </a:lnTo>
                  <a:lnTo>
                    <a:pt x="302133" y="62890"/>
                  </a:lnTo>
                  <a:close/>
                </a:path>
                <a:path w="591184" h="121284">
                  <a:moveTo>
                    <a:pt x="308635" y="31572"/>
                  </a:moveTo>
                  <a:lnTo>
                    <a:pt x="307530" y="25806"/>
                  </a:lnTo>
                  <a:lnTo>
                    <a:pt x="306920" y="20358"/>
                  </a:lnTo>
                  <a:lnTo>
                    <a:pt x="304190" y="15367"/>
                  </a:lnTo>
                  <a:lnTo>
                    <a:pt x="301282" y="13017"/>
                  </a:lnTo>
                  <a:lnTo>
                    <a:pt x="300291" y="12217"/>
                  </a:lnTo>
                  <a:lnTo>
                    <a:pt x="300291" y="24218"/>
                  </a:lnTo>
                  <a:lnTo>
                    <a:pt x="300050" y="29476"/>
                  </a:lnTo>
                  <a:lnTo>
                    <a:pt x="300228" y="39979"/>
                  </a:lnTo>
                  <a:lnTo>
                    <a:pt x="296291" y="44094"/>
                  </a:lnTo>
                  <a:lnTo>
                    <a:pt x="291896" y="46050"/>
                  </a:lnTo>
                  <a:lnTo>
                    <a:pt x="287997" y="47891"/>
                  </a:lnTo>
                  <a:lnTo>
                    <a:pt x="283667" y="48247"/>
                  </a:lnTo>
                  <a:lnTo>
                    <a:pt x="279628" y="47078"/>
                  </a:lnTo>
                  <a:lnTo>
                    <a:pt x="278003" y="46215"/>
                  </a:lnTo>
                  <a:lnTo>
                    <a:pt x="278003" y="39979"/>
                  </a:lnTo>
                  <a:lnTo>
                    <a:pt x="277876" y="29476"/>
                  </a:lnTo>
                  <a:lnTo>
                    <a:pt x="277761" y="14020"/>
                  </a:lnTo>
                  <a:lnTo>
                    <a:pt x="279387" y="13411"/>
                  </a:lnTo>
                  <a:lnTo>
                    <a:pt x="281190" y="13144"/>
                  </a:lnTo>
                  <a:lnTo>
                    <a:pt x="282994" y="13233"/>
                  </a:lnTo>
                  <a:lnTo>
                    <a:pt x="284594" y="13144"/>
                  </a:lnTo>
                  <a:lnTo>
                    <a:pt x="300291" y="24218"/>
                  </a:lnTo>
                  <a:lnTo>
                    <a:pt x="300291" y="12217"/>
                  </a:lnTo>
                  <a:lnTo>
                    <a:pt x="299923" y="11912"/>
                  </a:lnTo>
                  <a:lnTo>
                    <a:pt x="295973" y="9194"/>
                  </a:lnTo>
                  <a:lnTo>
                    <a:pt x="293230" y="8216"/>
                  </a:lnTo>
                  <a:lnTo>
                    <a:pt x="291388" y="7556"/>
                  </a:lnTo>
                  <a:lnTo>
                    <a:pt x="286600" y="7175"/>
                  </a:lnTo>
                  <a:lnTo>
                    <a:pt x="280162" y="6845"/>
                  </a:lnTo>
                  <a:lnTo>
                    <a:pt x="273710" y="6908"/>
                  </a:lnTo>
                  <a:lnTo>
                    <a:pt x="267271" y="7327"/>
                  </a:lnTo>
                  <a:lnTo>
                    <a:pt x="266725" y="7734"/>
                  </a:lnTo>
                  <a:lnTo>
                    <a:pt x="266801" y="8064"/>
                  </a:lnTo>
                  <a:lnTo>
                    <a:pt x="267627" y="9232"/>
                  </a:lnTo>
                  <a:lnTo>
                    <a:pt x="268109" y="8216"/>
                  </a:lnTo>
                  <a:lnTo>
                    <a:pt x="269709" y="11391"/>
                  </a:lnTo>
                  <a:lnTo>
                    <a:pt x="270040" y="12687"/>
                  </a:lnTo>
                  <a:lnTo>
                    <a:pt x="270344" y="39979"/>
                  </a:lnTo>
                  <a:lnTo>
                    <a:pt x="270459" y="47078"/>
                  </a:lnTo>
                  <a:lnTo>
                    <a:pt x="270548" y="50038"/>
                  </a:lnTo>
                  <a:lnTo>
                    <a:pt x="268389" y="52019"/>
                  </a:lnTo>
                  <a:lnTo>
                    <a:pt x="267360" y="52336"/>
                  </a:lnTo>
                  <a:lnTo>
                    <a:pt x="267385" y="53873"/>
                  </a:lnTo>
                  <a:lnTo>
                    <a:pt x="268706" y="53771"/>
                  </a:lnTo>
                  <a:lnTo>
                    <a:pt x="288302" y="53517"/>
                  </a:lnTo>
                  <a:lnTo>
                    <a:pt x="291566" y="53060"/>
                  </a:lnTo>
                  <a:lnTo>
                    <a:pt x="294716" y="52031"/>
                  </a:lnTo>
                  <a:lnTo>
                    <a:pt x="297637" y="50457"/>
                  </a:lnTo>
                  <a:lnTo>
                    <a:pt x="300875" y="48691"/>
                  </a:lnTo>
                  <a:lnTo>
                    <a:pt x="301320" y="48247"/>
                  </a:lnTo>
                  <a:lnTo>
                    <a:pt x="303530" y="46050"/>
                  </a:lnTo>
                  <a:lnTo>
                    <a:pt x="305358" y="42849"/>
                  </a:lnTo>
                  <a:lnTo>
                    <a:pt x="307860" y="37541"/>
                  </a:lnTo>
                  <a:lnTo>
                    <a:pt x="308635" y="31572"/>
                  </a:lnTo>
                  <a:close/>
                </a:path>
                <a:path w="591184" h="121284">
                  <a:moveTo>
                    <a:pt x="329882" y="57391"/>
                  </a:moveTo>
                  <a:lnTo>
                    <a:pt x="329615" y="55892"/>
                  </a:lnTo>
                  <a:lnTo>
                    <a:pt x="275513" y="55892"/>
                  </a:lnTo>
                  <a:lnTo>
                    <a:pt x="275247" y="57391"/>
                  </a:lnTo>
                  <a:lnTo>
                    <a:pt x="329882" y="57391"/>
                  </a:lnTo>
                  <a:close/>
                </a:path>
                <a:path w="591184" h="121284">
                  <a:moveTo>
                    <a:pt x="331355" y="64389"/>
                  </a:moveTo>
                  <a:lnTo>
                    <a:pt x="331025" y="62903"/>
                  </a:lnTo>
                  <a:lnTo>
                    <a:pt x="302755" y="62903"/>
                  </a:lnTo>
                  <a:lnTo>
                    <a:pt x="302983" y="64389"/>
                  </a:lnTo>
                  <a:lnTo>
                    <a:pt x="331355" y="64389"/>
                  </a:lnTo>
                  <a:close/>
                </a:path>
                <a:path w="591184" h="121284">
                  <a:moveTo>
                    <a:pt x="333159" y="71335"/>
                  </a:moveTo>
                  <a:lnTo>
                    <a:pt x="332727" y="69837"/>
                  </a:lnTo>
                  <a:lnTo>
                    <a:pt x="303949" y="69837"/>
                  </a:lnTo>
                  <a:lnTo>
                    <a:pt x="304253" y="71335"/>
                  </a:lnTo>
                  <a:lnTo>
                    <a:pt x="333159" y="71335"/>
                  </a:lnTo>
                  <a:close/>
                </a:path>
                <a:path w="591184" h="121284">
                  <a:moveTo>
                    <a:pt x="335280" y="78346"/>
                  </a:moveTo>
                  <a:lnTo>
                    <a:pt x="334810" y="76847"/>
                  </a:lnTo>
                  <a:lnTo>
                    <a:pt x="305511" y="76847"/>
                  </a:lnTo>
                  <a:lnTo>
                    <a:pt x="305879" y="78346"/>
                  </a:lnTo>
                  <a:lnTo>
                    <a:pt x="335280" y="78346"/>
                  </a:lnTo>
                  <a:close/>
                </a:path>
                <a:path w="591184" h="121284">
                  <a:moveTo>
                    <a:pt x="336346" y="7378"/>
                  </a:moveTo>
                  <a:lnTo>
                    <a:pt x="335876" y="7137"/>
                  </a:lnTo>
                  <a:lnTo>
                    <a:pt x="335216" y="6985"/>
                  </a:lnTo>
                  <a:lnTo>
                    <a:pt x="334518" y="6921"/>
                  </a:lnTo>
                  <a:lnTo>
                    <a:pt x="333832" y="6959"/>
                  </a:lnTo>
                  <a:lnTo>
                    <a:pt x="308559" y="7137"/>
                  </a:lnTo>
                  <a:lnTo>
                    <a:pt x="307555" y="7467"/>
                  </a:lnTo>
                  <a:lnTo>
                    <a:pt x="308813" y="8724"/>
                  </a:lnTo>
                  <a:lnTo>
                    <a:pt x="310083" y="8724"/>
                  </a:lnTo>
                  <a:lnTo>
                    <a:pt x="336296" y="8724"/>
                  </a:lnTo>
                  <a:lnTo>
                    <a:pt x="336346" y="7378"/>
                  </a:lnTo>
                  <a:close/>
                </a:path>
                <a:path w="591184" h="121284">
                  <a:moveTo>
                    <a:pt x="337743" y="85394"/>
                  </a:moveTo>
                  <a:lnTo>
                    <a:pt x="337185" y="83896"/>
                  </a:lnTo>
                  <a:lnTo>
                    <a:pt x="307378" y="83896"/>
                  </a:lnTo>
                  <a:lnTo>
                    <a:pt x="307822" y="85394"/>
                  </a:lnTo>
                  <a:lnTo>
                    <a:pt x="337743" y="85394"/>
                  </a:lnTo>
                  <a:close/>
                </a:path>
                <a:path w="591184" h="121284">
                  <a:moveTo>
                    <a:pt x="337743" y="43789"/>
                  </a:moveTo>
                  <a:lnTo>
                    <a:pt x="335356" y="44094"/>
                  </a:lnTo>
                  <a:lnTo>
                    <a:pt x="336105" y="45085"/>
                  </a:lnTo>
                  <a:lnTo>
                    <a:pt x="334352" y="46164"/>
                  </a:lnTo>
                  <a:lnTo>
                    <a:pt x="333311" y="46837"/>
                  </a:lnTo>
                  <a:lnTo>
                    <a:pt x="332105" y="47180"/>
                  </a:lnTo>
                  <a:lnTo>
                    <a:pt x="330885" y="47142"/>
                  </a:lnTo>
                  <a:lnTo>
                    <a:pt x="321779" y="47332"/>
                  </a:lnTo>
                  <a:lnTo>
                    <a:pt x="319024" y="32169"/>
                  </a:lnTo>
                  <a:lnTo>
                    <a:pt x="326288" y="32029"/>
                  </a:lnTo>
                  <a:lnTo>
                    <a:pt x="328739" y="32232"/>
                  </a:lnTo>
                  <a:lnTo>
                    <a:pt x="330263" y="32131"/>
                  </a:lnTo>
                  <a:lnTo>
                    <a:pt x="331774" y="32600"/>
                  </a:lnTo>
                  <a:lnTo>
                    <a:pt x="332968" y="33553"/>
                  </a:lnTo>
                  <a:lnTo>
                    <a:pt x="333603" y="34137"/>
                  </a:lnTo>
                  <a:lnTo>
                    <a:pt x="333908" y="35331"/>
                  </a:lnTo>
                  <a:lnTo>
                    <a:pt x="335026" y="35242"/>
                  </a:lnTo>
                  <a:lnTo>
                    <a:pt x="335216" y="34239"/>
                  </a:lnTo>
                  <a:lnTo>
                    <a:pt x="335203" y="32131"/>
                  </a:lnTo>
                  <a:lnTo>
                    <a:pt x="335153" y="26009"/>
                  </a:lnTo>
                  <a:lnTo>
                    <a:pt x="335038" y="22339"/>
                  </a:lnTo>
                  <a:lnTo>
                    <a:pt x="333692" y="22847"/>
                  </a:lnTo>
                  <a:lnTo>
                    <a:pt x="333146" y="23977"/>
                  </a:lnTo>
                  <a:lnTo>
                    <a:pt x="332562" y="24638"/>
                  </a:lnTo>
                  <a:lnTo>
                    <a:pt x="331863" y="25260"/>
                  </a:lnTo>
                  <a:lnTo>
                    <a:pt x="331000" y="25654"/>
                  </a:lnTo>
                  <a:lnTo>
                    <a:pt x="330073" y="25793"/>
                  </a:lnTo>
                  <a:lnTo>
                    <a:pt x="318960" y="26009"/>
                  </a:lnTo>
                  <a:lnTo>
                    <a:pt x="318744" y="16700"/>
                  </a:lnTo>
                  <a:lnTo>
                    <a:pt x="318808" y="13296"/>
                  </a:lnTo>
                  <a:lnTo>
                    <a:pt x="319671" y="13131"/>
                  </a:lnTo>
                  <a:lnTo>
                    <a:pt x="329590" y="13157"/>
                  </a:lnTo>
                  <a:lnTo>
                    <a:pt x="330136" y="13131"/>
                  </a:lnTo>
                  <a:lnTo>
                    <a:pt x="332460" y="13081"/>
                  </a:lnTo>
                  <a:lnTo>
                    <a:pt x="334124" y="14566"/>
                  </a:lnTo>
                  <a:lnTo>
                    <a:pt x="334543" y="16167"/>
                  </a:lnTo>
                  <a:lnTo>
                    <a:pt x="336397" y="16192"/>
                  </a:lnTo>
                  <a:lnTo>
                    <a:pt x="336346" y="13081"/>
                  </a:lnTo>
                  <a:lnTo>
                    <a:pt x="336296" y="8801"/>
                  </a:lnTo>
                  <a:lnTo>
                    <a:pt x="310095" y="8801"/>
                  </a:lnTo>
                  <a:lnTo>
                    <a:pt x="310908" y="12217"/>
                  </a:lnTo>
                  <a:lnTo>
                    <a:pt x="311035" y="13157"/>
                  </a:lnTo>
                  <a:lnTo>
                    <a:pt x="311150" y="26009"/>
                  </a:lnTo>
                  <a:lnTo>
                    <a:pt x="311162" y="48285"/>
                  </a:lnTo>
                  <a:lnTo>
                    <a:pt x="310870" y="49707"/>
                  </a:lnTo>
                  <a:lnTo>
                    <a:pt x="310362" y="51028"/>
                  </a:lnTo>
                  <a:lnTo>
                    <a:pt x="309689" y="52197"/>
                  </a:lnTo>
                  <a:lnTo>
                    <a:pt x="308241" y="51828"/>
                  </a:lnTo>
                  <a:lnTo>
                    <a:pt x="308508" y="53467"/>
                  </a:lnTo>
                  <a:lnTo>
                    <a:pt x="336740" y="49822"/>
                  </a:lnTo>
                  <a:lnTo>
                    <a:pt x="337096" y="47332"/>
                  </a:lnTo>
                  <a:lnTo>
                    <a:pt x="337121" y="47180"/>
                  </a:lnTo>
                  <a:lnTo>
                    <a:pt x="337743" y="43789"/>
                  </a:lnTo>
                  <a:close/>
                </a:path>
                <a:path w="591184" h="121284">
                  <a:moveTo>
                    <a:pt x="340499" y="92417"/>
                  </a:moveTo>
                  <a:lnTo>
                    <a:pt x="339890" y="90932"/>
                  </a:lnTo>
                  <a:lnTo>
                    <a:pt x="309562" y="90932"/>
                  </a:lnTo>
                  <a:lnTo>
                    <a:pt x="310070" y="92417"/>
                  </a:lnTo>
                  <a:lnTo>
                    <a:pt x="340499" y="92417"/>
                  </a:lnTo>
                  <a:close/>
                </a:path>
                <a:path w="591184" h="121284">
                  <a:moveTo>
                    <a:pt x="343662" y="99644"/>
                  </a:moveTo>
                  <a:lnTo>
                    <a:pt x="342976" y="98145"/>
                  </a:lnTo>
                  <a:lnTo>
                    <a:pt x="312127" y="98145"/>
                  </a:lnTo>
                  <a:lnTo>
                    <a:pt x="312712" y="99644"/>
                  </a:lnTo>
                  <a:lnTo>
                    <a:pt x="343662" y="99644"/>
                  </a:lnTo>
                  <a:close/>
                </a:path>
                <a:path w="591184" h="121284">
                  <a:moveTo>
                    <a:pt x="347052" y="106603"/>
                  </a:moveTo>
                  <a:lnTo>
                    <a:pt x="346290" y="105105"/>
                  </a:lnTo>
                  <a:lnTo>
                    <a:pt x="314921" y="105105"/>
                  </a:lnTo>
                  <a:lnTo>
                    <a:pt x="315544" y="106603"/>
                  </a:lnTo>
                  <a:lnTo>
                    <a:pt x="347052" y="106603"/>
                  </a:lnTo>
                  <a:close/>
                </a:path>
                <a:path w="591184" h="121284">
                  <a:moveTo>
                    <a:pt x="350532" y="113830"/>
                  </a:moveTo>
                  <a:lnTo>
                    <a:pt x="350024" y="112331"/>
                  </a:lnTo>
                  <a:lnTo>
                    <a:pt x="317969" y="112331"/>
                  </a:lnTo>
                  <a:lnTo>
                    <a:pt x="318617" y="113830"/>
                  </a:lnTo>
                  <a:lnTo>
                    <a:pt x="350532" y="113830"/>
                  </a:lnTo>
                  <a:close/>
                </a:path>
                <a:path w="591184" h="121284">
                  <a:moveTo>
                    <a:pt x="354393" y="120916"/>
                  </a:moveTo>
                  <a:lnTo>
                    <a:pt x="353898" y="119430"/>
                  </a:lnTo>
                  <a:lnTo>
                    <a:pt x="321119" y="119430"/>
                  </a:lnTo>
                  <a:lnTo>
                    <a:pt x="321805" y="120916"/>
                  </a:lnTo>
                  <a:lnTo>
                    <a:pt x="354393" y="120916"/>
                  </a:lnTo>
                  <a:close/>
                </a:path>
                <a:path w="591184" h="121284">
                  <a:moveTo>
                    <a:pt x="367436" y="57391"/>
                  </a:moveTo>
                  <a:lnTo>
                    <a:pt x="367055" y="55905"/>
                  </a:lnTo>
                  <a:lnTo>
                    <a:pt x="336753" y="55905"/>
                  </a:lnTo>
                  <a:lnTo>
                    <a:pt x="337121" y="57391"/>
                  </a:lnTo>
                  <a:lnTo>
                    <a:pt x="367436" y="57391"/>
                  </a:lnTo>
                  <a:close/>
                </a:path>
                <a:path w="591184" h="121284">
                  <a:moveTo>
                    <a:pt x="369531" y="64389"/>
                  </a:moveTo>
                  <a:lnTo>
                    <a:pt x="369049" y="62890"/>
                  </a:lnTo>
                  <a:lnTo>
                    <a:pt x="338594" y="62890"/>
                  </a:lnTo>
                  <a:lnTo>
                    <a:pt x="339013" y="64389"/>
                  </a:lnTo>
                  <a:lnTo>
                    <a:pt x="369531" y="64389"/>
                  </a:lnTo>
                  <a:close/>
                </a:path>
                <a:path w="591184" h="121284">
                  <a:moveTo>
                    <a:pt x="372033" y="71323"/>
                  </a:moveTo>
                  <a:lnTo>
                    <a:pt x="371475" y="69837"/>
                  </a:lnTo>
                  <a:lnTo>
                    <a:pt x="340664" y="69837"/>
                  </a:lnTo>
                  <a:lnTo>
                    <a:pt x="341147" y="71323"/>
                  </a:lnTo>
                  <a:lnTo>
                    <a:pt x="372033" y="71323"/>
                  </a:lnTo>
                  <a:close/>
                </a:path>
                <a:path w="591184" h="121284">
                  <a:moveTo>
                    <a:pt x="375018" y="78346"/>
                  </a:moveTo>
                  <a:lnTo>
                    <a:pt x="374332" y="76847"/>
                  </a:lnTo>
                  <a:lnTo>
                    <a:pt x="343039" y="76847"/>
                  </a:lnTo>
                  <a:lnTo>
                    <a:pt x="343585" y="78346"/>
                  </a:lnTo>
                  <a:lnTo>
                    <a:pt x="375018" y="78346"/>
                  </a:lnTo>
                  <a:close/>
                </a:path>
                <a:path w="591184" h="121284">
                  <a:moveTo>
                    <a:pt x="378142" y="85394"/>
                  </a:moveTo>
                  <a:lnTo>
                    <a:pt x="377634" y="83896"/>
                  </a:lnTo>
                  <a:lnTo>
                    <a:pt x="345821" y="83896"/>
                  </a:lnTo>
                  <a:lnTo>
                    <a:pt x="346481" y="85394"/>
                  </a:lnTo>
                  <a:lnTo>
                    <a:pt x="378142" y="85394"/>
                  </a:lnTo>
                  <a:close/>
                </a:path>
                <a:path w="591184" h="121284">
                  <a:moveTo>
                    <a:pt x="382041" y="92430"/>
                  </a:moveTo>
                  <a:lnTo>
                    <a:pt x="381533" y="90932"/>
                  </a:lnTo>
                  <a:lnTo>
                    <a:pt x="349110" y="90932"/>
                  </a:lnTo>
                  <a:lnTo>
                    <a:pt x="349859" y="92430"/>
                  </a:lnTo>
                  <a:lnTo>
                    <a:pt x="382041" y="92430"/>
                  </a:lnTo>
                  <a:close/>
                </a:path>
                <a:path w="591184" h="121284">
                  <a:moveTo>
                    <a:pt x="386676" y="99644"/>
                  </a:moveTo>
                  <a:lnTo>
                    <a:pt x="385660" y="98145"/>
                  </a:lnTo>
                  <a:lnTo>
                    <a:pt x="352945" y="98145"/>
                  </a:lnTo>
                  <a:lnTo>
                    <a:pt x="353796" y="99644"/>
                  </a:lnTo>
                  <a:lnTo>
                    <a:pt x="386676" y="99644"/>
                  </a:lnTo>
                  <a:close/>
                </a:path>
                <a:path w="591184" h="121284">
                  <a:moveTo>
                    <a:pt x="388175" y="9779"/>
                  </a:moveTo>
                  <a:lnTo>
                    <a:pt x="388112" y="6705"/>
                  </a:lnTo>
                  <a:lnTo>
                    <a:pt x="388124" y="1193"/>
                  </a:lnTo>
                  <a:lnTo>
                    <a:pt x="388048" y="800"/>
                  </a:lnTo>
                  <a:lnTo>
                    <a:pt x="387858" y="355"/>
                  </a:lnTo>
                  <a:lnTo>
                    <a:pt x="387692" y="101"/>
                  </a:lnTo>
                  <a:lnTo>
                    <a:pt x="386080" y="101"/>
                  </a:lnTo>
                  <a:lnTo>
                    <a:pt x="356336" y="25"/>
                  </a:lnTo>
                  <a:lnTo>
                    <a:pt x="356501" y="2070"/>
                  </a:lnTo>
                  <a:lnTo>
                    <a:pt x="360159" y="47536"/>
                  </a:lnTo>
                  <a:lnTo>
                    <a:pt x="359740" y="49136"/>
                  </a:lnTo>
                  <a:lnTo>
                    <a:pt x="358927" y="50546"/>
                  </a:lnTo>
                  <a:lnTo>
                    <a:pt x="357835" y="52171"/>
                  </a:lnTo>
                  <a:lnTo>
                    <a:pt x="356704" y="51816"/>
                  </a:lnTo>
                  <a:lnTo>
                    <a:pt x="356412" y="53581"/>
                  </a:lnTo>
                  <a:lnTo>
                    <a:pt x="357517" y="53619"/>
                  </a:lnTo>
                  <a:lnTo>
                    <a:pt x="370497" y="53746"/>
                  </a:lnTo>
                  <a:lnTo>
                    <a:pt x="371995" y="53403"/>
                  </a:lnTo>
                  <a:lnTo>
                    <a:pt x="372351" y="52997"/>
                  </a:lnTo>
                  <a:lnTo>
                    <a:pt x="371944" y="52209"/>
                  </a:lnTo>
                  <a:lnTo>
                    <a:pt x="371665" y="51663"/>
                  </a:lnTo>
                  <a:lnTo>
                    <a:pt x="370471" y="52209"/>
                  </a:lnTo>
                  <a:lnTo>
                    <a:pt x="369417" y="50139"/>
                  </a:lnTo>
                  <a:lnTo>
                    <a:pt x="368858" y="48831"/>
                  </a:lnTo>
                  <a:lnTo>
                    <a:pt x="368528" y="47447"/>
                  </a:lnTo>
                  <a:lnTo>
                    <a:pt x="368414" y="28930"/>
                  </a:lnTo>
                  <a:lnTo>
                    <a:pt x="380911" y="29019"/>
                  </a:lnTo>
                  <a:lnTo>
                    <a:pt x="383451" y="29260"/>
                  </a:lnTo>
                  <a:lnTo>
                    <a:pt x="385051" y="31711"/>
                  </a:lnTo>
                  <a:lnTo>
                    <a:pt x="385318" y="32334"/>
                  </a:lnTo>
                  <a:lnTo>
                    <a:pt x="386880" y="32677"/>
                  </a:lnTo>
                  <a:lnTo>
                    <a:pt x="386905" y="28930"/>
                  </a:lnTo>
                  <a:lnTo>
                    <a:pt x="386918" y="22098"/>
                  </a:lnTo>
                  <a:lnTo>
                    <a:pt x="386956" y="18224"/>
                  </a:lnTo>
                  <a:lnTo>
                    <a:pt x="385241" y="18592"/>
                  </a:lnTo>
                  <a:lnTo>
                    <a:pt x="385140" y="20472"/>
                  </a:lnTo>
                  <a:lnTo>
                    <a:pt x="383311" y="21132"/>
                  </a:lnTo>
                  <a:lnTo>
                    <a:pt x="382041" y="21539"/>
                  </a:lnTo>
                  <a:lnTo>
                    <a:pt x="380720" y="21869"/>
                  </a:lnTo>
                  <a:lnTo>
                    <a:pt x="379628" y="22059"/>
                  </a:lnTo>
                  <a:lnTo>
                    <a:pt x="368338" y="21996"/>
                  </a:lnTo>
                  <a:lnTo>
                    <a:pt x="368338" y="6705"/>
                  </a:lnTo>
                  <a:lnTo>
                    <a:pt x="379653" y="6743"/>
                  </a:lnTo>
                  <a:lnTo>
                    <a:pt x="381215" y="6705"/>
                  </a:lnTo>
                  <a:lnTo>
                    <a:pt x="382778" y="6896"/>
                  </a:lnTo>
                  <a:lnTo>
                    <a:pt x="384289" y="7289"/>
                  </a:lnTo>
                  <a:lnTo>
                    <a:pt x="386270" y="8001"/>
                  </a:lnTo>
                  <a:lnTo>
                    <a:pt x="386156" y="10033"/>
                  </a:lnTo>
                  <a:lnTo>
                    <a:pt x="387438" y="10210"/>
                  </a:lnTo>
                  <a:lnTo>
                    <a:pt x="387908" y="10134"/>
                  </a:lnTo>
                  <a:lnTo>
                    <a:pt x="388175" y="9779"/>
                  </a:lnTo>
                  <a:close/>
                </a:path>
                <a:path w="591184" h="121284">
                  <a:moveTo>
                    <a:pt x="392290" y="106603"/>
                  </a:moveTo>
                  <a:lnTo>
                    <a:pt x="391020" y="105105"/>
                  </a:lnTo>
                  <a:lnTo>
                    <a:pt x="357085" y="105105"/>
                  </a:lnTo>
                  <a:lnTo>
                    <a:pt x="358025" y="106603"/>
                  </a:lnTo>
                  <a:lnTo>
                    <a:pt x="392290" y="106603"/>
                  </a:lnTo>
                  <a:close/>
                </a:path>
                <a:path w="591184" h="121284">
                  <a:moveTo>
                    <a:pt x="401180" y="57391"/>
                  </a:moveTo>
                  <a:lnTo>
                    <a:pt x="400469" y="55905"/>
                  </a:lnTo>
                  <a:lnTo>
                    <a:pt x="373367" y="55905"/>
                  </a:lnTo>
                  <a:lnTo>
                    <a:pt x="373824" y="57391"/>
                  </a:lnTo>
                  <a:lnTo>
                    <a:pt x="401180" y="57391"/>
                  </a:lnTo>
                  <a:close/>
                </a:path>
                <a:path w="591184" h="121284">
                  <a:moveTo>
                    <a:pt x="405257" y="64389"/>
                  </a:moveTo>
                  <a:lnTo>
                    <a:pt x="404266" y="62890"/>
                  </a:lnTo>
                  <a:lnTo>
                    <a:pt x="375780" y="62890"/>
                  </a:lnTo>
                  <a:lnTo>
                    <a:pt x="376377" y="64389"/>
                  </a:lnTo>
                  <a:lnTo>
                    <a:pt x="405257" y="64389"/>
                  </a:lnTo>
                  <a:close/>
                </a:path>
                <a:path w="591184" h="121284">
                  <a:moveTo>
                    <a:pt x="411060" y="71323"/>
                  </a:moveTo>
                  <a:lnTo>
                    <a:pt x="409600" y="69837"/>
                  </a:lnTo>
                  <a:lnTo>
                    <a:pt x="378929" y="69837"/>
                  </a:lnTo>
                  <a:lnTo>
                    <a:pt x="379730" y="71323"/>
                  </a:lnTo>
                  <a:lnTo>
                    <a:pt x="411060" y="71323"/>
                  </a:lnTo>
                  <a:close/>
                </a:path>
                <a:path w="591184" h="121284">
                  <a:moveTo>
                    <a:pt x="420497" y="78346"/>
                  </a:moveTo>
                  <a:lnTo>
                    <a:pt x="418782" y="77393"/>
                  </a:lnTo>
                  <a:lnTo>
                    <a:pt x="417931" y="76847"/>
                  </a:lnTo>
                  <a:lnTo>
                    <a:pt x="383159" y="76847"/>
                  </a:lnTo>
                  <a:lnTo>
                    <a:pt x="384225" y="78346"/>
                  </a:lnTo>
                  <a:lnTo>
                    <a:pt x="420497" y="78346"/>
                  </a:lnTo>
                  <a:close/>
                </a:path>
                <a:path w="591184" h="121284">
                  <a:moveTo>
                    <a:pt x="475043" y="52679"/>
                  </a:moveTo>
                  <a:lnTo>
                    <a:pt x="474560" y="51904"/>
                  </a:lnTo>
                  <a:lnTo>
                    <a:pt x="474103" y="51117"/>
                  </a:lnTo>
                  <a:lnTo>
                    <a:pt x="473024" y="51904"/>
                  </a:lnTo>
                  <a:lnTo>
                    <a:pt x="457873" y="18681"/>
                  </a:lnTo>
                  <a:lnTo>
                    <a:pt x="457339" y="17500"/>
                  </a:lnTo>
                  <a:lnTo>
                    <a:pt x="457339" y="34404"/>
                  </a:lnTo>
                  <a:lnTo>
                    <a:pt x="444830" y="34378"/>
                  </a:lnTo>
                  <a:lnTo>
                    <a:pt x="451218" y="18681"/>
                  </a:lnTo>
                  <a:lnTo>
                    <a:pt x="457339" y="34404"/>
                  </a:lnTo>
                  <a:lnTo>
                    <a:pt x="457339" y="17500"/>
                  </a:lnTo>
                  <a:lnTo>
                    <a:pt x="452081" y="5753"/>
                  </a:lnTo>
                  <a:lnTo>
                    <a:pt x="451421" y="4851"/>
                  </a:lnTo>
                  <a:lnTo>
                    <a:pt x="450303" y="4775"/>
                  </a:lnTo>
                  <a:lnTo>
                    <a:pt x="449935" y="5562"/>
                  </a:lnTo>
                  <a:lnTo>
                    <a:pt x="430771" y="49733"/>
                  </a:lnTo>
                  <a:lnTo>
                    <a:pt x="430072" y="51104"/>
                  </a:lnTo>
                  <a:lnTo>
                    <a:pt x="428015" y="51739"/>
                  </a:lnTo>
                  <a:lnTo>
                    <a:pt x="427824" y="52120"/>
                  </a:lnTo>
                  <a:lnTo>
                    <a:pt x="425805" y="50482"/>
                  </a:lnTo>
                  <a:lnTo>
                    <a:pt x="415798" y="36233"/>
                  </a:lnTo>
                  <a:lnTo>
                    <a:pt x="413791" y="33337"/>
                  </a:lnTo>
                  <a:lnTo>
                    <a:pt x="413651" y="33096"/>
                  </a:lnTo>
                  <a:lnTo>
                    <a:pt x="413575" y="32588"/>
                  </a:lnTo>
                  <a:lnTo>
                    <a:pt x="415455" y="31940"/>
                  </a:lnTo>
                  <a:lnTo>
                    <a:pt x="417220" y="31013"/>
                  </a:lnTo>
                  <a:lnTo>
                    <a:pt x="418820" y="29845"/>
                  </a:lnTo>
                  <a:lnTo>
                    <a:pt x="420052" y="28765"/>
                  </a:lnTo>
                  <a:lnTo>
                    <a:pt x="421436" y="27559"/>
                  </a:lnTo>
                  <a:lnTo>
                    <a:pt x="423024" y="24307"/>
                  </a:lnTo>
                  <a:lnTo>
                    <a:pt x="423189" y="20840"/>
                  </a:lnTo>
                  <a:lnTo>
                    <a:pt x="423405" y="17678"/>
                  </a:lnTo>
                  <a:lnTo>
                    <a:pt x="422529" y="14554"/>
                  </a:lnTo>
                  <a:lnTo>
                    <a:pt x="420903" y="12255"/>
                  </a:lnTo>
                  <a:lnTo>
                    <a:pt x="420700" y="11963"/>
                  </a:lnTo>
                  <a:lnTo>
                    <a:pt x="418134" y="9004"/>
                  </a:lnTo>
                  <a:lnTo>
                    <a:pt x="414540" y="7124"/>
                  </a:lnTo>
                  <a:lnTo>
                    <a:pt x="410629" y="6731"/>
                  </a:lnTo>
                  <a:lnTo>
                    <a:pt x="390563" y="6654"/>
                  </a:lnTo>
                  <a:lnTo>
                    <a:pt x="389559" y="6705"/>
                  </a:lnTo>
                  <a:lnTo>
                    <a:pt x="389483" y="8267"/>
                  </a:lnTo>
                  <a:lnTo>
                    <a:pt x="390982" y="8305"/>
                  </a:lnTo>
                  <a:lnTo>
                    <a:pt x="391769" y="9702"/>
                  </a:lnTo>
                  <a:lnTo>
                    <a:pt x="392328" y="10922"/>
                  </a:lnTo>
                  <a:lnTo>
                    <a:pt x="392531" y="11963"/>
                  </a:lnTo>
                  <a:lnTo>
                    <a:pt x="392722" y="36233"/>
                  </a:lnTo>
                  <a:lnTo>
                    <a:pt x="392595" y="49403"/>
                  </a:lnTo>
                  <a:lnTo>
                    <a:pt x="391502" y="51879"/>
                  </a:lnTo>
                  <a:lnTo>
                    <a:pt x="390080" y="51904"/>
                  </a:lnTo>
                  <a:lnTo>
                    <a:pt x="389928" y="52946"/>
                  </a:lnTo>
                  <a:lnTo>
                    <a:pt x="390220" y="53314"/>
                  </a:lnTo>
                  <a:lnTo>
                    <a:pt x="390639" y="53378"/>
                  </a:lnTo>
                  <a:lnTo>
                    <a:pt x="402628" y="53378"/>
                  </a:lnTo>
                  <a:lnTo>
                    <a:pt x="403567" y="53352"/>
                  </a:lnTo>
                  <a:lnTo>
                    <a:pt x="403567" y="52311"/>
                  </a:lnTo>
                  <a:lnTo>
                    <a:pt x="403580" y="51879"/>
                  </a:lnTo>
                  <a:lnTo>
                    <a:pt x="400380" y="20840"/>
                  </a:lnTo>
                  <a:lnTo>
                    <a:pt x="400265" y="13576"/>
                  </a:lnTo>
                  <a:lnTo>
                    <a:pt x="400354" y="13271"/>
                  </a:lnTo>
                  <a:lnTo>
                    <a:pt x="400697" y="12928"/>
                  </a:lnTo>
                  <a:lnTo>
                    <a:pt x="403821" y="12255"/>
                  </a:lnTo>
                  <a:lnTo>
                    <a:pt x="407085" y="12319"/>
                  </a:lnTo>
                  <a:lnTo>
                    <a:pt x="410197" y="13106"/>
                  </a:lnTo>
                  <a:lnTo>
                    <a:pt x="413359" y="14224"/>
                  </a:lnTo>
                  <a:lnTo>
                    <a:pt x="415391" y="17322"/>
                  </a:lnTo>
                  <a:lnTo>
                    <a:pt x="415150" y="20675"/>
                  </a:lnTo>
                  <a:lnTo>
                    <a:pt x="415175" y="23914"/>
                  </a:lnTo>
                  <a:lnTo>
                    <a:pt x="413004" y="26771"/>
                  </a:lnTo>
                  <a:lnTo>
                    <a:pt x="409854" y="27609"/>
                  </a:lnTo>
                  <a:lnTo>
                    <a:pt x="406361" y="28765"/>
                  </a:lnTo>
                  <a:lnTo>
                    <a:pt x="403059" y="27660"/>
                  </a:lnTo>
                  <a:lnTo>
                    <a:pt x="402056" y="29387"/>
                  </a:lnTo>
                  <a:lnTo>
                    <a:pt x="404025" y="31877"/>
                  </a:lnTo>
                  <a:lnTo>
                    <a:pt x="416001" y="49911"/>
                  </a:lnTo>
                  <a:lnTo>
                    <a:pt x="426288" y="53695"/>
                  </a:lnTo>
                  <a:lnTo>
                    <a:pt x="429463" y="53441"/>
                  </a:lnTo>
                  <a:lnTo>
                    <a:pt x="428942" y="53035"/>
                  </a:lnTo>
                  <a:lnTo>
                    <a:pt x="429704" y="53200"/>
                  </a:lnTo>
                  <a:lnTo>
                    <a:pt x="439826" y="52857"/>
                  </a:lnTo>
                  <a:lnTo>
                    <a:pt x="440397" y="53086"/>
                  </a:lnTo>
                  <a:lnTo>
                    <a:pt x="440359" y="52857"/>
                  </a:lnTo>
                  <a:lnTo>
                    <a:pt x="440182" y="51739"/>
                  </a:lnTo>
                  <a:lnTo>
                    <a:pt x="440042" y="50901"/>
                  </a:lnTo>
                  <a:lnTo>
                    <a:pt x="438835" y="51739"/>
                  </a:lnTo>
                  <a:lnTo>
                    <a:pt x="438937" y="49491"/>
                  </a:lnTo>
                  <a:lnTo>
                    <a:pt x="439889" y="46418"/>
                  </a:lnTo>
                  <a:lnTo>
                    <a:pt x="441109" y="43383"/>
                  </a:lnTo>
                  <a:lnTo>
                    <a:pt x="442544" y="40474"/>
                  </a:lnTo>
                  <a:lnTo>
                    <a:pt x="459562" y="40424"/>
                  </a:lnTo>
                  <a:lnTo>
                    <a:pt x="461149" y="43307"/>
                  </a:lnTo>
                  <a:lnTo>
                    <a:pt x="462280" y="46393"/>
                  </a:lnTo>
                  <a:lnTo>
                    <a:pt x="462889" y="49491"/>
                  </a:lnTo>
                  <a:lnTo>
                    <a:pt x="462876" y="51574"/>
                  </a:lnTo>
                  <a:lnTo>
                    <a:pt x="461429" y="51269"/>
                  </a:lnTo>
                  <a:lnTo>
                    <a:pt x="461352" y="53047"/>
                  </a:lnTo>
                  <a:lnTo>
                    <a:pt x="462343" y="52946"/>
                  </a:lnTo>
                  <a:lnTo>
                    <a:pt x="473925" y="52882"/>
                  </a:lnTo>
                  <a:lnTo>
                    <a:pt x="475043" y="52679"/>
                  </a:lnTo>
                  <a:close/>
                </a:path>
                <a:path w="591184" h="121284">
                  <a:moveTo>
                    <a:pt x="519150" y="6299"/>
                  </a:moveTo>
                  <a:lnTo>
                    <a:pt x="518706" y="6337"/>
                  </a:lnTo>
                  <a:lnTo>
                    <a:pt x="505955" y="6324"/>
                  </a:lnTo>
                  <a:lnTo>
                    <a:pt x="505485" y="6400"/>
                  </a:lnTo>
                  <a:lnTo>
                    <a:pt x="505421" y="7950"/>
                  </a:lnTo>
                  <a:lnTo>
                    <a:pt x="506996" y="7035"/>
                  </a:lnTo>
                  <a:lnTo>
                    <a:pt x="507834" y="8318"/>
                  </a:lnTo>
                  <a:lnTo>
                    <a:pt x="508355" y="9245"/>
                  </a:lnTo>
                  <a:lnTo>
                    <a:pt x="508762" y="10210"/>
                  </a:lnTo>
                  <a:lnTo>
                    <a:pt x="509041" y="11226"/>
                  </a:lnTo>
                  <a:lnTo>
                    <a:pt x="509384" y="37604"/>
                  </a:lnTo>
                  <a:lnTo>
                    <a:pt x="494538" y="21513"/>
                  </a:lnTo>
                  <a:lnTo>
                    <a:pt x="478790" y="4432"/>
                  </a:lnTo>
                  <a:lnTo>
                    <a:pt x="478548" y="4229"/>
                  </a:lnTo>
                  <a:lnTo>
                    <a:pt x="478205" y="4114"/>
                  </a:lnTo>
                  <a:lnTo>
                    <a:pt x="477532" y="4229"/>
                  </a:lnTo>
                  <a:lnTo>
                    <a:pt x="477291" y="4927"/>
                  </a:lnTo>
                  <a:lnTo>
                    <a:pt x="477583" y="37604"/>
                  </a:lnTo>
                  <a:lnTo>
                    <a:pt x="477558" y="48387"/>
                  </a:lnTo>
                  <a:lnTo>
                    <a:pt x="477291" y="49263"/>
                  </a:lnTo>
                  <a:lnTo>
                    <a:pt x="476656" y="50228"/>
                  </a:lnTo>
                  <a:lnTo>
                    <a:pt x="475843" y="51282"/>
                  </a:lnTo>
                  <a:lnTo>
                    <a:pt x="475030" y="51333"/>
                  </a:lnTo>
                  <a:lnTo>
                    <a:pt x="475068" y="52374"/>
                  </a:lnTo>
                  <a:lnTo>
                    <a:pt x="475221" y="52590"/>
                  </a:lnTo>
                  <a:lnTo>
                    <a:pt x="475475" y="52666"/>
                  </a:lnTo>
                  <a:lnTo>
                    <a:pt x="487832" y="52666"/>
                  </a:lnTo>
                  <a:lnTo>
                    <a:pt x="488124" y="52374"/>
                  </a:lnTo>
                  <a:lnTo>
                    <a:pt x="488099" y="51879"/>
                  </a:lnTo>
                  <a:lnTo>
                    <a:pt x="487997" y="51054"/>
                  </a:lnTo>
                  <a:lnTo>
                    <a:pt x="486511" y="51879"/>
                  </a:lnTo>
                  <a:lnTo>
                    <a:pt x="485470" y="49479"/>
                  </a:lnTo>
                  <a:lnTo>
                    <a:pt x="485051" y="48387"/>
                  </a:lnTo>
                  <a:lnTo>
                    <a:pt x="484784" y="47244"/>
                  </a:lnTo>
                  <a:lnTo>
                    <a:pt x="484682" y="46062"/>
                  </a:lnTo>
                  <a:lnTo>
                    <a:pt x="484555" y="21513"/>
                  </a:lnTo>
                  <a:lnTo>
                    <a:pt x="514769" y="54076"/>
                  </a:lnTo>
                  <a:lnTo>
                    <a:pt x="515708" y="54622"/>
                  </a:lnTo>
                  <a:lnTo>
                    <a:pt x="516026" y="54279"/>
                  </a:lnTo>
                  <a:lnTo>
                    <a:pt x="516242" y="53987"/>
                  </a:lnTo>
                  <a:lnTo>
                    <a:pt x="516305" y="37604"/>
                  </a:lnTo>
                  <a:lnTo>
                    <a:pt x="516280" y="11226"/>
                  </a:lnTo>
                  <a:lnTo>
                    <a:pt x="516534" y="9969"/>
                  </a:lnTo>
                  <a:lnTo>
                    <a:pt x="517004" y="8775"/>
                  </a:lnTo>
                  <a:lnTo>
                    <a:pt x="517626" y="7581"/>
                  </a:lnTo>
                  <a:lnTo>
                    <a:pt x="518998" y="7734"/>
                  </a:lnTo>
                  <a:lnTo>
                    <a:pt x="519010" y="7581"/>
                  </a:lnTo>
                  <a:lnTo>
                    <a:pt x="519061" y="7035"/>
                  </a:lnTo>
                  <a:lnTo>
                    <a:pt x="519137" y="6337"/>
                  </a:lnTo>
                  <a:close/>
                </a:path>
                <a:path w="591184" h="121284">
                  <a:moveTo>
                    <a:pt x="557847" y="43865"/>
                  </a:moveTo>
                  <a:lnTo>
                    <a:pt x="557250" y="43827"/>
                  </a:lnTo>
                  <a:lnTo>
                    <a:pt x="556615" y="43865"/>
                  </a:lnTo>
                  <a:lnTo>
                    <a:pt x="556056" y="44221"/>
                  </a:lnTo>
                  <a:lnTo>
                    <a:pt x="555752" y="44780"/>
                  </a:lnTo>
                  <a:lnTo>
                    <a:pt x="553478" y="46367"/>
                  </a:lnTo>
                  <a:lnTo>
                    <a:pt x="550887" y="47409"/>
                  </a:lnTo>
                  <a:lnTo>
                    <a:pt x="548170" y="47866"/>
                  </a:lnTo>
                  <a:lnTo>
                    <a:pt x="543547" y="48945"/>
                  </a:lnTo>
                  <a:lnTo>
                    <a:pt x="538683" y="47967"/>
                  </a:lnTo>
                  <a:lnTo>
                    <a:pt x="534847" y="45199"/>
                  </a:lnTo>
                  <a:lnTo>
                    <a:pt x="530288" y="41490"/>
                  </a:lnTo>
                  <a:lnTo>
                    <a:pt x="527786" y="35826"/>
                  </a:lnTo>
                  <a:lnTo>
                    <a:pt x="528129" y="29984"/>
                  </a:lnTo>
                  <a:lnTo>
                    <a:pt x="527672" y="23482"/>
                  </a:lnTo>
                  <a:lnTo>
                    <a:pt x="530758" y="17233"/>
                  </a:lnTo>
                  <a:lnTo>
                    <a:pt x="536194" y="13639"/>
                  </a:lnTo>
                  <a:lnTo>
                    <a:pt x="540842" y="11341"/>
                  </a:lnTo>
                  <a:lnTo>
                    <a:pt x="546188" y="10934"/>
                  </a:lnTo>
                  <a:lnTo>
                    <a:pt x="551116" y="12496"/>
                  </a:lnTo>
                  <a:lnTo>
                    <a:pt x="554863" y="13411"/>
                  </a:lnTo>
                  <a:lnTo>
                    <a:pt x="555561" y="15367"/>
                  </a:lnTo>
                  <a:lnTo>
                    <a:pt x="557593" y="15379"/>
                  </a:lnTo>
                  <a:lnTo>
                    <a:pt x="557669" y="10934"/>
                  </a:lnTo>
                  <a:lnTo>
                    <a:pt x="557657" y="6858"/>
                  </a:lnTo>
                  <a:lnTo>
                    <a:pt x="557669" y="6400"/>
                  </a:lnTo>
                  <a:lnTo>
                    <a:pt x="555993" y="6121"/>
                  </a:lnTo>
                  <a:lnTo>
                    <a:pt x="555980" y="6819"/>
                  </a:lnTo>
                  <a:lnTo>
                    <a:pt x="555104" y="6858"/>
                  </a:lnTo>
                  <a:lnTo>
                    <a:pt x="553961" y="6794"/>
                  </a:lnTo>
                  <a:lnTo>
                    <a:pt x="552856" y="6553"/>
                  </a:lnTo>
                  <a:lnTo>
                    <a:pt x="551776" y="6172"/>
                  </a:lnTo>
                  <a:lnTo>
                    <a:pt x="546430" y="4914"/>
                  </a:lnTo>
                  <a:lnTo>
                    <a:pt x="519112" y="27330"/>
                  </a:lnTo>
                  <a:lnTo>
                    <a:pt x="519531" y="35217"/>
                  </a:lnTo>
                  <a:lnTo>
                    <a:pt x="522757" y="42113"/>
                  </a:lnTo>
                  <a:lnTo>
                    <a:pt x="526694" y="50050"/>
                  </a:lnTo>
                  <a:lnTo>
                    <a:pt x="534949" y="54914"/>
                  </a:lnTo>
                  <a:lnTo>
                    <a:pt x="543814" y="54571"/>
                  </a:lnTo>
                  <a:lnTo>
                    <a:pt x="548297" y="54698"/>
                  </a:lnTo>
                  <a:lnTo>
                    <a:pt x="557822" y="46367"/>
                  </a:lnTo>
                  <a:lnTo>
                    <a:pt x="557847" y="43865"/>
                  </a:lnTo>
                  <a:close/>
                </a:path>
                <a:path w="591184" h="121284">
                  <a:moveTo>
                    <a:pt x="591083" y="43154"/>
                  </a:moveTo>
                  <a:lnTo>
                    <a:pt x="588683" y="43472"/>
                  </a:lnTo>
                  <a:lnTo>
                    <a:pt x="589445" y="44462"/>
                  </a:lnTo>
                  <a:lnTo>
                    <a:pt x="586574" y="46228"/>
                  </a:lnTo>
                  <a:lnTo>
                    <a:pt x="585279" y="46570"/>
                  </a:lnTo>
                  <a:lnTo>
                    <a:pt x="583984" y="46520"/>
                  </a:lnTo>
                  <a:lnTo>
                    <a:pt x="574865" y="46697"/>
                  </a:lnTo>
                  <a:lnTo>
                    <a:pt x="572109" y="31546"/>
                  </a:lnTo>
                  <a:lnTo>
                    <a:pt x="579374" y="31407"/>
                  </a:lnTo>
                  <a:lnTo>
                    <a:pt x="581825" y="31597"/>
                  </a:lnTo>
                  <a:lnTo>
                    <a:pt x="583349" y="31508"/>
                  </a:lnTo>
                  <a:lnTo>
                    <a:pt x="584860" y="31965"/>
                  </a:lnTo>
                  <a:lnTo>
                    <a:pt x="586066" y="32931"/>
                  </a:lnTo>
                  <a:lnTo>
                    <a:pt x="586701" y="33515"/>
                  </a:lnTo>
                  <a:lnTo>
                    <a:pt x="587248" y="34696"/>
                  </a:lnTo>
                  <a:lnTo>
                    <a:pt x="588352" y="34632"/>
                  </a:lnTo>
                  <a:lnTo>
                    <a:pt x="588556" y="33616"/>
                  </a:lnTo>
                  <a:lnTo>
                    <a:pt x="588543" y="31508"/>
                  </a:lnTo>
                  <a:lnTo>
                    <a:pt x="588505" y="25387"/>
                  </a:lnTo>
                  <a:lnTo>
                    <a:pt x="588391" y="21717"/>
                  </a:lnTo>
                  <a:lnTo>
                    <a:pt x="587032" y="22225"/>
                  </a:lnTo>
                  <a:lnTo>
                    <a:pt x="586244" y="23355"/>
                  </a:lnTo>
                  <a:lnTo>
                    <a:pt x="585673" y="24015"/>
                  </a:lnTo>
                  <a:lnTo>
                    <a:pt x="584962" y="24625"/>
                  </a:lnTo>
                  <a:lnTo>
                    <a:pt x="584098" y="25031"/>
                  </a:lnTo>
                  <a:lnTo>
                    <a:pt x="583171" y="25171"/>
                  </a:lnTo>
                  <a:lnTo>
                    <a:pt x="572058" y="25387"/>
                  </a:lnTo>
                  <a:lnTo>
                    <a:pt x="571830" y="15709"/>
                  </a:lnTo>
                  <a:lnTo>
                    <a:pt x="571906" y="12293"/>
                  </a:lnTo>
                  <a:lnTo>
                    <a:pt x="572770" y="12141"/>
                  </a:lnTo>
                  <a:lnTo>
                    <a:pt x="582688" y="12153"/>
                  </a:lnTo>
                  <a:lnTo>
                    <a:pt x="583234" y="12141"/>
                  </a:lnTo>
                  <a:lnTo>
                    <a:pt x="585558" y="12077"/>
                  </a:lnTo>
                  <a:lnTo>
                    <a:pt x="587222" y="13563"/>
                  </a:lnTo>
                  <a:lnTo>
                    <a:pt x="587895" y="15163"/>
                  </a:lnTo>
                  <a:lnTo>
                    <a:pt x="589749" y="15189"/>
                  </a:lnTo>
                  <a:lnTo>
                    <a:pt x="589686" y="12077"/>
                  </a:lnTo>
                  <a:lnTo>
                    <a:pt x="589699" y="6375"/>
                  </a:lnTo>
                  <a:lnTo>
                    <a:pt x="589229" y="6146"/>
                  </a:lnTo>
                  <a:lnTo>
                    <a:pt x="588467" y="5981"/>
                  </a:lnTo>
                  <a:lnTo>
                    <a:pt x="587705" y="5918"/>
                  </a:lnTo>
                  <a:lnTo>
                    <a:pt x="586930" y="5969"/>
                  </a:lnTo>
                  <a:lnTo>
                    <a:pt x="561657" y="6134"/>
                  </a:lnTo>
                  <a:lnTo>
                    <a:pt x="560641" y="6464"/>
                  </a:lnTo>
                  <a:lnTo>
                    <a:pt x="561962" y="7797"/>
                  </a:lnTo>
                  <a:lnTo>
                    <a:pt x="563168" y="8102"/>
                  </a:lnTo>
                  <a:lnTo>
                    <a:pt x="563994" y="11582"/>
                  </a:lnTo>
                  <a:lnTo>
                    <a:pt x="564083" y="12293"/>
                  </a:lnTo>
                  <a:lnTo>
                    <a:pt x="564184" y="15709"/>
                  </a:lnTo>
                  <a:lnTo>
                    <a:pt x="564248" y="47663"/>
                  </a:lnTo>
                  <a:lnTo>
                    <a:pt x="563956" y="49072"/>
                  </a:lnTo>
                  <a:lnTo>
                    <a:pt x="563448" y="50406"/>
                  </a:lnTo>
                  <a:lnTo>
                    <a:pt x="562775" y="51562"/>
                  </a:lnTo>
                  <a:lnTo>
                    <a:pt x="561314" y="51193"/>
                  </a:lnTo>
                  <a:lnTo>
                    <a:pt x="561594" y="52844"/>
                  </a:lnTo>
                  <a:lnTo>
                    <a:pt x="590067" y="49199"/>
                  </a:lnTo>
                  <a:lnTo>
                    <a:pt x="590435" y="46697"/>
                  </a:lnTo>
                  <a:lnTo>
                    <a:pt x="590448" y="46570"/>
                  </a:lnTo>
                  <a:lnTo>
                    <a:pt x="591083" y="43154"/>
                  </a:lnTo>
                  <a:close/>
                </a:path>
              </a:pathLst>
            </a:custGeom>
            <a:solidFill>
              <a:srgbClr val="003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13696977" y="7064597"/>
            <a:ext cx="34925" cy="1905"/>
          </a:xfrm>
          <a:custGeom>
            <a:avLst/>
            <a:gdLst/>
            <a:ahLst/>
            <a:cxnLst/>
            <a:rect l="l" t="t" r="r" b="b"/>
            <a:pathLst>
              <a:path w="34925" h="1904">
                <a:moveTo>
                  <a:pt x="34509" y="1495"/>
                </a:moveTo>
                <a:lnTo>
                  <a:pt x="717" y="1495"/>
                </a:lnTo>
                <a:lnTo>
                  <a:pt x="0" y="0"/>
                </a:lnTo>
                <a:lnTo>
                  <a:pt x="33885" y="0"/>
                </a:lnTo>
                <a:lnTo>
                  <a:pt x="34509" y="1495"/>
                </a:lnTo>
                <a:close/>
              </a:path>
            </a:pathLst>
          </a:custGeom>
          <a:solidFill>
            <a:srgbClr val="003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613562" y="7064602"/>
            <a:ext cx="39370" cy="8890"/>
          </a:xfrm>
          <a:custGeom>
            <a:avLst/>
            <a:gdLst/>
            <a:ahLst/>
            <a:cxnLst/>
            <a:rect l="l" t="t" r="r" b="b"/>
            <a:pathLst>
              <a:path w="39369" h="8890">
                <a:moveTo>
                  <a:pt x="35077" y="7213"/>
                </a:moveTo>
                <a:lnTo>
                  <a:pt x="723" y="7213"/>
                </a:lnTo>
                <a:lnTo>
                  <a:pt x="241" y="8001"/>
                </a:lnTo>
                <a:lnTo>
                  <a:pt x="0" y="8712"/>
                </a:lnTo>
                <a:lnTo>
                  <a:pt x="34213" y="8712"/>
                </a:lnTo>
                <a:lnTo>
                  <a:pt x="35077" y="7213"/>
                </a:lnTo>
                <a:close/>
              </a:path>
              <a:path w="39369" h="8890">
                <a:moveTo>
                  <a:pt x="38950" y="0"/>
                </a:moveTo>
                <a:lnTo>
                  <a:pt x="5499" y="0"/>
                </a:lnTo>
                <a:lnTo>
                  <a:pt x="4508" y="1498"/>
                </a:lnTo>
                <a:lnTo>
                  <a:pt x="38176" y="1498"/>
                </a:lnTo>
                <a:lnTo>
                  <a:pt x="38950" y="0"/>
                </a:lnTo>
                <a:close/>
              </a:path>
            </a:pathLst>
          </a:custGeom>
          <a:solidFill>
            <a:srgbClr val="003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700560" y="7071816"/>
            <a:ext cx="35560" cy="1905"/>
          </a:xfrm>
          <a:custGeom>
            <a:avLst/>
            <a:gdLst/>
            <a:ahLst/>
            <a:cxnLst/>
            <a:rect l="l" t="t" r="r" b="b"/>
            <a:pathLst>
              <a:path w="35559" h="1904">
                <a:moveTo>
                  <a:pt x="35421" y="1492"/>
                </a:moveTo>
                <a:lnTo>
                  <a:pt x="776" y="1492"/>
                </a:lnTo>
                <a:lnTo>
                  <a:pt x="0" y="0"/>
                </a:lnTo>
                <a:lnTo>
                  <a:pt x="34669" y="0"/>
                </a:lnTo>
                <a:lnTo>
                  <a:pt x="35421" y="1492"/>
                </a:lnTo>
                <a:close/>
              </a:path>
            </a:pathLst>
          </a:custGeom>
          <a:solidFill>
            <a:srgbClr val="003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744040" y="6985950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5" h="1904">
                <a:moveTo>
                  <a:pt x="26688" y="1492"/>
                </a:moveTo>
                <a:lnTo>
                  <a:pt x="343" y="1492"/>
                </a:lnTo>
                <a:lnTo>
                  <a:pt x="0" y="0"/>
                </a:lnTo>
                <a:lnTo>
                  <a:pt x="26189" y="0"/>
                </a:lnTo>
                <a:lnTo>
                  <a:pt x="26688" y="1492"/>
                </a:lnTo>
                <a:close/>
              </a:path>
            </a:pathLst>
          </a:custGeom>
          <a:solidFill>
            <a:srgbClr val="003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611890" y="6985957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0999" y="1492"/>
                </a:moveTo>
                <a:lnTo>
                  <a:pt x="0" y="1492"/>
                </a:lnTo>
                <a:lnTo>
                  <a:pt x="312" y="0"/>
                </a:lnTo>
                <a:lnTo>
                  <a:pt x="31284" y="0"/>
                </a:lnTo>
                <a:lnTo>
                  <a:pt x="30999" y="1492"/>
                </a:lnTo>
                <a:close/>
              </a:path>
            </a:pathLst>
          </a:custGeom>
          <a:solidFill>
            <a:srgbClr val="003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13555702" y="6857024"/>
            <a:ext cx="239395" cy="130810"/>
            <a:chOff x="13555702" y="6857024"/>
            <a:chExt cx="239395" cy="130810"/>
          </a:xfrm>
        </p:grpSpPr>
        <p:sp>
          <p:nvSpPr>
            <p:cNvPr id="80" name="object 80"/>
            <p:cNvSpPr/>
            <p:nvPr/>
          </p:nvSpPr>
          <p:spPr>
            <a:xfrm>
              <a:off x="13555701" y="6857034"/>
              <a:ext cx="239395" cy="130810"/>
            </a:xfrm>
            <a:custGeom>
              <a:avLst/>
              <a:gdLst/>
              <a:ahLst/>
              <a:cxnLst/>
              <a:rect l="l" t="t" r="r" b="b"/>
              <a:pathLst>
                <a:path w="239394" h="130809">
                  <a:moveTo>
                    <a:pt x="38696" y="58496"/>
                  </a:moveTo>
                  <a:lnTo>
                    <a:pt x="37630" y="57010"/>
                  </a:lnTo>
                  <a:lnTo>
                    <a:pt x="0" y="57010"/>
                  </a:lnTo>
                  <a:lnTo>
                    <a:pt x="1854" y="57962"/>
                  </a:lnTo>
                  <a:lnTo>
                    <a:pt x="2755" y="58496"/>
                  </a:lnTo>
                  <a:lnTo>
                    <a:pt x="38696" y="58496"/>
                  </a:lnTo>
                  <a:close/>
                </a:path>
                <a:path w="239394" h="130809">
                  <a:moveTo>
                    <a:pt x="42964" y="65519"/>
                  </a:moveTo>
                  <a:lnTo>
                    <a:pt x="42164" y="64020"/>
                  </a:lnTo>
                  <a:lnTo>
                    <a:pt x="10007" y="64020"/>
                  </a:lnTo>
                  <a:lnTo>
                    <a:pt x="11506" y="65519"/>
                  </a:lnTo>
                  <a:lnTo>
                    <a:pt x="42964" y="65519"/>
                  </a:lnTo>
                  <a:close/>
                </a:path>
                <a:path w="239394" h="130809">
                  <a:moveTo>
                    <a:pt x="46139" y="72453"/>
                  </a:moveTo>
                  <a:lnTo>
                    <a:pt x="45542" y="70954"/>
                  </a:lnTo>
                  <a:lnTo>
                    <a:pt x="15989" y="70954"/>
                  </a:lnTo>
                  <a:lnTo>
                    <a:pt x="17018" y="72453"/>
                  </a:lnTo>
                  <a:lnTo>
                    <a:pt x="46139" y="72453"/>
                  </a:lnTo>
                  <a:close/>
                </a:path>
                <a:path w="239394" h="130809">
                  <a:moveTo>
                    <a:pt x="48564" y="79451"/>
                  </a:moveTo>
                  <a:lnTo>
                    <a:pt x="48120" y="77952"/>
                  </a:lnTo>
                  <a:lnTo>
                    <a:pt x="20205" y="77952"/>
                  </a:lnTo>
                  <a:lnTo>
                    <a:pt x="20942" y="79451"/>
                  </a:lnTo>
                  <a:lnTo>
                    <a:pt x="48564" y="79451"/>
                  </a:lnTo>
                  <a:close/>
                </a:path>
                <a:path w="239394" h="130809">
                  <a:moveTo>
                    <a:pt x="50355" y="128917"/>
                  </a:moveTo>
                  <a:lnTo>
                    <a:pt x="23837" y="128917"/>
                  </a:lnTo>
                  <a:lnTo>
                    <a:pt x="23342" y="130416"/>
                  </a:lnTo>
                  <a:lnTo>
                    <a:pt x="50025" y="130416"/>
                  </a:lnTo>
                  <a:lnTo>
                    <a:pt x="50355" y="128917"/>
                  </a:lnTo>
                  <a:close/>
                </a:path>
                <a:path w="239394" h="130809">
                  <a:moveTo>
                    <a:pt x="50380" y="86487"/>
                  </a:moveTo>
                  <a:lnTo>
                    <a:pt x="50038" y="84988"/>
                  </a:lnTo>
                  <a:lnTo>
                    <a:pt x="23215" y="84988"/>
                  </a:lnTo>
                  <a:lnTo>
                    <a:pt x="23736" y="86487"/>
                  </a:lnTo>
                  <a:lnTo>
                    <a:pt x="50380" y="86487"/>
                  </a:lnTo>
                  <a:close/>
                </a:path>
                <a:path w="239394" h="130809">
                  <a:moveTo>
                    <a:pt x="51638" y="121831"/>
                  </a:moveTo>
                  <a:lnTo>
                    <a:pt x="25692" y="121831"/>
                  </a:lnTo>
                  <a:lnTo>
                    <a:pt x="25349" y="123317"/>
                  </a:lnTo>
                  <a:lnTo>
                    <a:pt x="51409" y="123317"/>
                  </a:lnTo>
                  <a:lnTo>
                    <a:pt x="51638" y="121831"/>
                  </a:lnTo>
                  <a:close/>
                </a:path>
                <a:path w="239394" h="130809">
                  <a:moveTo>
                    <a:pt x="51650" y="94437"/>
                  </a:moveTo>
                  <a:lnTo>
                    <a:pt x="51435" y="92938"/>
                  </a:lnTo>
                  <a:lnTo>
                    <a:pt x="25273" y="92938"/>
                  </a:lnTo>
                  <a:lnTo>
                    <a:pt x="25603" y="94437"/>
                  </a:lnTo>
                  <a:lnTo>
                    <a:pt x="51650" y="94437"/>
                  </a:lnTo>
                  <a:close/>
                </a:path>
                <a:path w="239394" h="130809">
                  <a:moveTo>
                    <a:pt x="52425" y="114617"/>
                  </a:moveTo>
                  <a:lnTo>
                    <a:pt x="26708" y="114617"/>
                  </a:lnTo>
                  <a:lnTo>
                    <a:pt x="26568" y="116103"/>
                  </a:lnTo>
                  <a:lnTo>
                    <a:pt x="52298" y="116103"/>
                  </a:lnTo>
                  <a:lnTo>
                    <a:pt x="52425" y="114617"/>
                  </a:lnTo>
                  <a:close/>
                </a:path>
                <a:path w="239394" h="130809">
                  <a:moveTo>
                    <a:pt x="52692" y="107391"/>
                  </a:moveTo>
                  <a:lnTo>
                    <a:pt x="26987" y="107391"/>
                  </a:lnTo>
                  <a:lnTo>
                    <a:pt x="27000" y="108889"/>
                  </a:lnTo>
                  <a:lnTo>
                    <a:pt x="52692" y="108889"/>
                  </a:lnTo>
                  <a:lnTo>
                    <a:pt x="52692" y="107391"/>
                  </a:lnTo>
                  <a:close/>
                </a:path>
                <a:path w="239394" h="130809">
                  <a:moveTo>
                    <a:pt x="64998" y="30238"/>
                  </a:moveTo>
                  <a:lnTo>
                    <a:pt x="64096" y="28740"/>
                  </a:lnTo>
                  <a:lnTo>
                    <a:pt x="29083" y="28740"/>
                  </a:lnTo>
                  <a:lnTo>
                    <a:pt x="30365" y="30238"/>
                  </a:lnTo>
                  <a:lnTo>
                    <a:pt x="64998" y="30238"/>
                  </a:lnTo>
                  <a:close/>
                </a:path>
                <a:path w="239394" h="130809">
                  <a:moveTo>
                    <a:pt x="68986" y="37198"/>
                  </a:moveTo>
                  <a:lnTo>
                    <a:pt x="68160" y="35712"/>
                  </a:lnTo>
                  <a:lnTo>
                    <a:pt x="34582" y="35712"/>
                  </a:lnTo>
                  <a:lnTo>
                    <a:pt x="35623" y="37198"/>
                  </a:lnTo>
                  <a:lnTo>
                    <a:pt x="68986" y="37198"/>
                  </a:lnTo>
                  <a:close/>
                </a:path>
                <a:path w="239394" h="130809">
                  <a:moveTo>
                    <a:pt x="72783" y="44424"/>
                  </a:moveTo>
                  <a:lnTo>
                    <a:pt x="72034" y="42926"/>
                  </a:lnTo>
                  <a:lnTo>
                    <a:pt x="39370" y="42926"/>
                  </a:lnTo>
                  <a:lnTo>
                    <a:pt x="40284" y="44424"/>
                  </a:lnTo>
                  <a:lnTo>
                    <a:pt x="72783" y="44424"/>
                  </a:lnTo>
                  <a:close/>
                </a:path>
                <a:path w="239394" h="130809">
                  <a:moveTo>
                    <a:pt x="76098" y="51447"/>
                  </a:moveTo>
                  <a:lnTo>
                    <a:pt x="75438" y="49961"/>
                  </a:lnTo>
                  <a:lnTo>
                    <a:pt x="43408" y="49961"/>
                  </a:lnTo>
                  <a:lnTo>
                    <a:pt x="44196" y="51447"/>
                  </a:lnTo>
                  <a:lnTo>
                    <a:pt x="76098" y="51447"/>
                  </a:lnTo>
                  <a:close/>
                </a:path>
                <a:path w="239394" h="130809">
                  <a:moveTo>
                    <a:pt x="78892" y="58496"/>
                  </a:moveTo>
                  <a:lnTo>
                    <a:pt x="78346" y="57010"/>
                  </a:lnTo>
                  <a:lnTo>
                    <a:pt x="46901" y="57010"/>
                  </a:lnTo>
                  <a:lnTo>
                    <a:pt x="47574" y="58496"/>
                  </a:lnTo>
                  <a:lnTo>
                    <a:pt x="78892" y="58496"/>
                  </a:lnTo>
                  <a:close/>
                </a:path>
                <a:path w="239394" h="130809">
                  <a:moveTo>
                    <a:pt x="81280" y="65519"/>
                  </a:moveTo>
                  <a:lnTo>
                    <a:pt x="80797" y="64020"/>
                  </a:lnTo>
                  <a:lnTo>
                    <a:pt x="49898" y="64020"/>
                  </a:lnTo>
                  <a:lnTo>
                    <a:pt x="50457" y="65519"/>
                  </a:lnTo>
                  <a:lnTo>
                    <a:pt x="81280" y="65519"/>
                  </a:lnTo>
                  <a:close/>
                </a:path>
                <a:path w="239394" h="130809">
                  <a:moveTo>
                    <a:pt x="83362" y="72453"/>
                  </a:moveTo>
                  <a:lnTo>
                    <a:pt x="82931" y="70954"/>
                  </a:lnTo>
                  <a:lnTo>
                    <a:pt x="52412" y="70954"/>
                  </a:lnTo>
                  <a:lnTo>
                    <a:pt x="52895" y="72453"/>
                  </a:lnTo>
                  <a:lnTo>
                    <a:pt x="83362" y="72453"/>
                  </a:lnTo>
                  <a:close/>
                </a:path>
                <a:path w="239394" h="130809">
                  <a:moveTo>
                    <a:pt x="85204" y="79451"/>
                  </a:moveTo>
                  <a:lnTo>
                    <a:pt x="84836" y="77952"/>
                  </a:lnTo>
                  <a:lnTo>
                    <a:pt x="54508" y="77952"/>
                  </a:lnTo>
                  <a:lnTo>
                    <a:pt x="54902" y="79451"/>
                  </a:lnTo>
                  <a:lnTo>
                    <a:pt x="85204" y="79451"/>
                  </a:lnTo>
                  <a:close/>
                </a:path>
                <a:path w="239394" h="130809">
                  <a:moveTo>
                    <a:pt x="87388" y="86487"/>
                  </a:moveTo>
                  <a:lnTo>
                    <a:pt x="87134" y="84988"/>
                  </a:lnTo>
                  <a:lnTo>
                    <a:pt x="56210" y="84988"/>
                  </a:lnTo>
                  <a:lnTo>
                    <a:pt x="56515" y="86487"/>
                  </a:lnTo>
                  <a:lnTo>
                    <a:pt x="87388" y="86487"/>
                  </a:lnTo>
                  <a:close/>
                </a:path>
                <a:path w="239394" h="130809">
                  <a:moveTo>
                    <a:pt x="88493" y="121831"/>
                  </a:moveTo>
                  <a:lnTo>
                    <a:pt x="57746" y="121831"/>
                  </a:lnTo>
                  <a:lnTo>
                    <a:pt x="57518" y="123329"/>
                  </a:lnTo>
                  <a:lnTo>
                    <a:pt x="88328" y="123329"/>
                  </a:lnTo>
                  <a:lnTo>
                    <a:pt x="88493" y="121831"/>
                  </a:lnTo>
                  <a:close/>
                </a:path>
                <a:path w="239394" h="130809">
                  <a:moveTo>
                    <a:pt x="89115" y="114617"/>
                  </a:moveTo>
                  <a:lnTo>
                    <a:pt x="58610" y="114617"/>
                  </a:lnTo>
                  <a:lnTo>
                    <a:pt x="58458" y="116103"/>
                  </a:lnTo>
                  <a:lnTo>
                    <a:pt x="89027" y="116103"/>
                  </a:lnTo>
                  <a:lnTo>
                    <a:pt x="89115" y="114617"/>
                  </a:lnTo>
                  <a:close/>
                </a:path>
                <a:path w="239394" h="130809">
                  <a:moveTo>
                    <a:pt x="89293" y="107391"/>
                  </a:moveTo>
                  <a:lnTo>
                    <a:pt x="59016" y="107391"/>
                  </a:lnTo>
                  <a:lnTo>
                    <a:pt x="59042" y="108889"/>
                  </a:lnTo>
                  <a:lnTo>
                    <a:pt x="89268" y="108889"/>
                  </a:lnTo>
                  <a:lnTo>
                    <a:pt x="89293" y="107391"/>
                  </a:lnTo>
                  <a:close/>
                </a:path>
                <a:path w="239394" h="130809">
                  <a:moveTo>
                    <a:pt x="92951" y="1485"/>
                  </a:moveTo>
                  <a:lnTo>
                    <a:pt x="92087" y="0"/>
                  </a:lnTo>
                  <a:lnTo>
                    <a:pt x="57886" y="0"/>
                  </a:lnTo>
                  <a:lnTo>
                    <a:pt x="58102" y="622"/>
                  </a:lnTo>
                  <a:lnTo>
                    <a:pt x="58686" y="1485"/>
                  </a:lnTo>
                  <a:lnTo>
                    <a:pt x="92951" y="1485"/>
                  </a:lnTo>
                  <a:close/>
                </a:path>
                <a:path w="239394" h="130809">
                  <a:moveTo>
                    <a:pt x="96837" y="8712"/>
                  </a:moveTo>
                  <a:lnTo>
                    <a:pt x="96062" y="7213"/>
                  </a:lnTo>
                  <a:lnTo>
                    <a:pt x="62382" y="7213"/>
                  </a:lnTo>
                  <a:lnTo>
                    <a:pt x="63284" y="8712"/>
                  </a:lnTo>
                  <a:lnTo>
                    <a:pt x="96837" y="8712"/>
                  </a:lnTo>
                  <a:close/>
                </a:path>
                <a:path w="239394" h="130809">
                  <a:moveTo>
                    <a:pt x="100380" y="15925"/>
                  </a:moveTo>
                  <a:lnTo>
                    <a:pt x="99669" y="14427"/>
                  </a:lnTo>
                  <a:lnTo>
                    <a:pt x="66675" y="14427"/>
                  </a:lnTo>
                  <a:lnTo>
                    <a:pt x="67525" y="15925"/>
                  </a:lnTo>
                  <a:lnTo>
                    <a:pt x="100380" y="15925"/>
                  </a:lnTo>
                  <a:close/>
                </a:path>
                <a:path w="239394" h="130809">
                  <a:moveTo>
                    <a:pt x="103593" y="23012"/>
                  </a:moveTo>
                  <a:lnTo>
                    <a:pt x="102933" y="21526"/>
                  </a:lnTo>
                  <a:lnTo>
                    <a:pt x="70561" y="21526"/>
                  </a:lnTo>
                  <a:lnTo>
                    <a:pt x="71348" y="23012"/>
                  </a:lnTo>
                  <a:lnTo>
                    <a:pt x="103593" y="23012"/>
                  </a:lnTo>
                  <a:close/>
                </a:path>
                <a:path w="239394" h="130809">
                  <a:moveTo>
                    <a:pt x="106578" y="30238"/>
                  </a:moveTo>
                  <a:lnTo>
                    <a:pt x="105981" y="28740"/>
                  </a:lnTo>
                  <a:lnTo>
                    <a:pt x="74206" y="28740"/>
                  </a:lnTo>
                  <a:lnTo>
                    <a:pt x="74930" y="30238"/>
                  </a:lnTo>
                  <a:lnTo>
                    <a:pt x="106578" y="30238"/>
                  </a:lnTo>
                  <a:close/>
                </a:path>
                <a:path w="239394" h="130809">
                  <a:moveTo>
                    <a:pt x="109232" y="37198"/>
                  </a:moveTo>
                  <a:lnTo>
                    <a:pt x="108699" y="35712"/>
                  </a:lnTo>
                  <a:lnTo>
                    <a:pt x="77647" y="35712"/>
                  </a:lnTo>
                  <a:lnTo>
                    <a:pt x="78359" y="37198"/>
                  </a:lnTo>
                  <a:lnTo>
                    <a:pt x="109232" y="37198"/>
                  </a:lnTo>
                  <a:close/>
                </a:path>
                <a:path w="239394" h="130809">
                  <a:moveTo>
                    <a:pt x="111772" y="44424"/>
                  </a:moveTo>
                  <a:lnTo>
                    <a:pt x="111264" y="42926"/>
                  </a:lnTo>
                  <a:lnTo>
                    <a:pt x="80924" y="42926"/>
                  </a:lnTo>
                  <a:lnTo>
                    <a:pt x="81546" y="44424"/>
                  </a:lnTo>
                  <a:lnTo>
                    <a:pt x="111772" y="44424"/>
                  </a:lnTo>
                  <a:close/>
                </a:path>
                <a:path w="239394" h="130809">
                  <a:moveTo>
                    <a:pt x="113995" y="51460"/>
                  </a:moveTo>
                  <a:lnTo>
                    <a:pt x="113550" y="49961"/>
                  </a:lnTo>
                  <a:lnTo>
                    <a:pt x="83654" y="49961"/>
                  </a:lnTo>
                  <a:lnTo>
                    <a:pt x="84162" y="51460"/>
                  </a:lnTo>
                  <a:lnTo>
                    <a:pt x="113995" y="51460"/>
                  </a:lnTo>
                  <a:close/>
                </a:path>
                <a:path w="239394" h="130809">
                  <a:moveTo>
                    <a:pt x="115989" y="58496"/>
                  </a:moveTo>
                  <a:lnTo>
                    <a:pt x="115582" y="57010"/>
                  </a:lnTo>
                  <a:lnTo>
                    <a:pt x="86004" y="57010"/>
                  </a:lnTo>
                  <a:lnTo>
                    <a:pt x="86461" y="58496"/>
                  </a:lnTo>
                  <a:lnTo>
                    <a:pt x="115989" y="58496"/>
                  </a:lnTo>
                  <a:close/>
                </a:path>
                <a:path w="239394" h="130809">
                  <a:moveTo>
                    <a:pt x="117652" y="65519"/>
                  </a:moveTo>
                  <a:lnTo>
                    <a:pt x="117322" y="64020"/>
                  </a:lnTo>
                  <a:lnTo>
                    <a:pt x="88087" y="64020"/>
                  </a:lnTo>
                  <a:lnTo>
                    <a:pt x="88493" y="65519"/>
                  </a:lnTo>
                  <a:lnTo>
                    <a:pt x="117652" y="65519"/>
                  </a:lnTo>
                  <a:close/>
                </a:path>
                <a:path w="239394" h="130809">
                  <a:moveTo>
                    <a:pt x="118922" y="72453"/>
                  </a:moveTo>
                  <a:lnTo>
                    <a:pt x="118694" y="70967"/>
                  </a:lnTo>
                  <a:lnTo>
                    <a:pt x="89890" y="70967"/>
                  </a:lnTo>
                  <a:lnTo>
                    <a:pt x="90246" y="72453"/>
                  </a:lnTo>
                  <a:lnTo>
                    <a:pt x="118922" y="72453"/>
                  </a:lnTo>
                  <a:close/>
                </a:path>
                <a:path w="239394" h="130809">
                  <a:moveTo>
                    <a:pt x="144132" y="107391"/>
                  </a:moveTo>
                  <a:lnTo>
                    <a:pt x="94488" y="107391"/>
                  </a:lnTo>
                  <a:lnTo>
                    <a:pt x="94500" y="108889"/>
                  </a:lnTo>
                  <a:lnTo>
                    <a:pt x="144119" y="108889"/>
                  </a:lnTo>
                  <a:lnTo>
                    <a:pt x="144132" y="107391"/>
                  </a:lnTo>
                  <a:close/>
                </a:path>
                <a:path w="239394" h="130809">
                  <a:moveTo>
                    <a:pt x="144208" y="116103"/>
                  </a:moveTo>
                  <a:lnTo>
                    <a:pt x="144157" y="114617"/>
                  </a:lnTo>
                  <a:lnTo>
                    <a:pt x="94475" y="114617"/>
                  </a:lnTo>
                  <a:lnTo>
                    <a:pt x="94424" y="116103"/>
                  </a:lnTo>
                  <a:lnTo>
                    <a:pt x="144208" y="116103"/>
                  </a:lnTo>
                  <a:close/>
                </a:path>
                <a:path w="239394" h="130809">
                  <a:moveTo>
                    <a:pt x="144653" y="123329"/>
                  </a:moveTo>
                  <a:lnTo>
                    <a:pt x="144551" y="121831"/>
                  </a:lnTo>
                  <a:lnTo>
                    <a:pt x="94094" y="121831"/>
                  </a:lnTo>
                  <a:lnTo>
                    <a:pt x="93980" y="123329"/>
                  </a:lnTo>
                  <a:lnTo>
                    <a:pt x="144653" y="123329"/>
                  </a:lnTo>
                  <a:close/>
                </a:path>
                <a:path w="239394" h="130809">
                  <a:moveTo>
                    <a:pt x="145491" y="130416"/>
                  </a:moveTo>
                  <a:lnTo>
                    <a:pt x="145275" y="128930"/>
                  </a:lnTo>
                  <a:lnTo>
                    <a:pt x="93383" y="128930"/>
                  </a:lnTo>
                  <a:lnTo>
                    <a:pt x="93167" y="130416"/>
                  </a:lnTo>
                  <a:lnTo>
                    <a:pt x="145491" y="130416"/>
                  </a:lnTo>
                  <a:close/>
                </a:path>
                <a:path w="239394" h="130809">
                  <a:moveTo>
                    <a:pt x="146189" y="84988"/>
                  </a:moveTo>
                  <a:lnTo>
                    <a:pt x="92417" y="84988"/>
                  </a:lnTo>
                  <a:lnTo>
                    <a:pt x="92633" y="86487"/>
                  </a:lnTo>
                  <a:lnTo>
                    <a:pt x="145973" y="86487"/>
                  </a:lnTo>
                  <a:lnTo>
                    <a:pt x="146189" y="84988"/>
                  </a:lnTo>
                  <a:close/>
                </a:path>
                <a:path w="239394" h="130809">
                  <a:moveTo>
                    <a:pt x="147383" y="77952"/>
                  </a:moveTo>
                  <a:lnTo>
                    <a:pt x="91389" y="77952"/>
                  </a:lnTo>
                  <a:lnTo>
                    <a:pt x="91643" y="79451"/>
                  </a:lnTo>
                  <a:lnTo>
                    <a:pt x="147129" y="79451"/>
                  </a:lnTo>
                  <a:lnTo>
                    <a:pt x="147383" y="77952"/>
                  </a:lnTo>
                  <a:close/>
                </a:path>
                <a:path w="239394" h="130809">
                  <a:moveTo>
                    <a:pt x="148894" y="70954"/>
                  </a:moveTo>
                  <a:lnTo>
                    <a:pt x="119773" y="70954"/>
                  </a:lnTo>
                  <a:lnTo>
                    <a:pt x="119545" y="72453"/>
                  </a:lnTo>
                  <a:lnTo>
                    <a:pt x="148539" y="72453"/>
                  </a:lnTo>
                  <a:lnTo>
                    <a:pt x="148894" y="70954"/>
                  </a:lnTo>
                  <a:close/>
                </a:path>
                <a:path w="239394" h="130809">
                  <a:moveTo>
                    <a:pt x="150698" y="64020"/>
                  </a:moveTo>
                  <a:lnTo>
                    <a:pt x="121043" y="64020"/>
                  </a:lnTo>
                  <a:lnTo>
                    <a:pt x="120738" y="65519"/>
                  </a:lnTo>
                  <a:lnTo>
                    <a:pt x="150279" y="65519"/>
                  </a:lnTo>
                  <a:lnTo>
                    <a:pt x="150698" y="64020"/>
                  </a:lnTo>
                  <a:close/>
                </a:path>
                <a:path w="239394" h="130809">
                  <a:moveTo>
                    <a:pt x="152793" y="57010"/>
                  </a:moveTo>
                  <a:lnTo>
                    <a:pt x="122656" y="57010"/>
                  </a:lnTo>
                  <a:lnTo>
                    <a:pt x="122301" y="58496"/>
                  </a:lnTo>
                  <a:lnTo>
                    <a:pt x="152336" y="58496"/>
                  </a:lnTo>
                  <a:lnTo>
                    <a:pt x="152793" y="57010"/>
                  </a:lnTo>
                  <a:close/>
                </a:path>
                <a:path w="239394" h="130809">
                  <a:moveTo>
                    <a:pt x="155143" y="49961"/>
                  </a:moveTo>
                  <a:lnTo>
                    <a:pt x="124599" y="49961"/>
                  </a:lnTo>
                  <a:lnTo>
                    <a:pt x="124155" y="51447"/>
                  </a:lnTo>
                  <a:lnTo>
                    <a:pt x="154622" y="51447"/>
                  </a:lnTo>
                  <a:lnTo>
                    <a:pt x="155143" y="49961"/>
                  </a:lnTo>
                  <a:close/>
                </a:path>
                <a:path w="239394" h="130809">
                  <a:moveTo>
                    <a:pt x="157899" y="42926"/>
                  </a:moveTo>
                  <a:lnTo>
                    <a:pt x="126847" y="42926"/>
                  </a:lnTo>
                  <a:lnTo>
                    <a:pt x="126339" y="44424"/>
                  </a:lnTo>
                  <a:lnTo>
                    <a:pt x="157264" y="44424"/>
                  </a:lnTo>
                  <a:lnTo>
                    <a:pt x="157899" y="42926"/>
                  </a:lnTo>
                  <a:close/>
                </a:path>
                <a:path w="239394" h="130809">
                  <a:moveTo>
                    <a:pt x="161124" y="35712"/>
                  </a:moveTo>
                  <a:lnTo>
                    <a:pt x="129501" y="35712"/>
                  </a:lnTo>
                  <a:lnTo>
                    <a:pt x="128930" y="37198"/>
                  </a:lnTo>
                  <a:lnTo>
                    <a:pt x="160464" y="37198"/>
                  </a:lnTo>
                  <a:lnTo>
                    <a:pt x="161124" y="35712"/>
                  </a:lnTo>
                  <a:close/>
                </a:path>
                <a:path w="239394" h="130809">
                  <a:moveTo>
                    <a:pt x="164350" y="28740"/>
                  </a:moveTo>
                  <a:lnTo>
                    <a:pt x="132334" y="28740"/>
                  </a:lnTo>
                  <a:lnTo>
                    <a:pt x="131699" y="30238"/>
                  </a:lnTo>
                  <a:lnTo>
                    <a:pt x="163626" y="30238"/>
                  </a:lnTo>
                  <a:lnTo>
                    <a:pt x="164350" y="28740"/>
                  </a:lnTo>
                  <a:close/>
                </a:path>
                <a:path w="239394" h="130809">
                  <a:moveTo>
                    <a:pt x="167309" y="21526"/>
                  </a:moveTo>
                  <a:lnTo>
                    <a:pt x="135407" y="21526"/>
                  </a:lnTo>
                  <a:lnTo>
                    <a:pt x="134747" y="23012"/>
                  </a:lnTo>
                  <a:lnTo>
                    <a:pt x="166814" y="23012"/>
                  </a:lnTo>
                  <a:lnTo>
                    <a:pt x="167309" y="21526"/>
                  </a:lnTo>
                  <a:close/>
                </a:path>
                <a:path w="239394" h="130809">
                  <a:moveTo>
                    <a:pt x="171183" y="14427"/>
                  </a:moveTo>
                  <a:lnTo>
                    <a:pt x="138595" y="14427"/>
                  </a:lnTo>
                  <a:lnTo>
                    <a:pt x="137909" y="15925"/>
                  </a:lnTo>
                  <a:lnTo>
                    <a:pt x="170688" y="15925"/>
                  </a:lnTo>
                  <a:lnTo>
                    <a:pt x="171183" y="14427"/>
                  </a:lnTo>
                  <a:close/>
                </a:path>
                <a:path w="239394" h="130809">
                  <a:moveTo>
                    <a:pt x="175793" y="7213"/>
                  </a:moveTo>
                  <a:lnTo>
                    <a:pt x="142011" y="7213"/>
                  </a:lnTo>
                  <a:lnTo>
                    <a:pt x="141287" y="8699"/>
                  </a:lnTo>
                  <a:lnTo>
                    <a:pt x="175171" y="8699"/>
                  </a:lnTo>
                  <a:lnTo>
                    <a:pt x="175793" y="7213"/>
                  </a:lnTo>
                  <a:close/>
                </a:path>
                <a:path w="239394" h="130809">
                  <a:moveTo>
                    <a:pt x="179717" y="107391"/>
                  </a:moveTo>
                  <a:lnTo>
                    <a:pt x="149339" y="107391"/>
                  </a:lnTo>
                  <a:lnTo>
                    <a:pt x="149364" y="108889"/>
                  </a:lnTo>
                  <a:lnTo>
                    <a:pt x="179692" y="108889"/>
                  </a:lnTo>
                  <a:lnTo>
                    <a:pt x="179717" y="107391"/>
                  </a:lnTo>
                  <a:close/>
                </a:path>
                <a:path w="239394" h="130809">
                  <a:moveTo>
                    <a:pt x="180251" y="116103"/>
                  </a:moveTo>
                  <a:lnTo>
                    <a:pt x="180111" y="114617"/>
                  </a:lnTo>
                  <a:lnTo>
                    <a:pt x="149529" y="114617"/>
                  </a:lnTo>
                  <a:lnTo>
                    <a:pt x="149618" y="116103"/>
                  </a:lnTo>
                  <a:lnTo>
                    <a:pt x="180251" y="116103"/>
                  </a:lnTo>
                  <a:close/>
                </a:path>
                <a:path w="239394" h="130809">
                  <a:moveTo>
                    <a:pt x="180301" y="0"/>
                  </a:moveTo>
                  <a:lnTo>
                    <a:pt x="145656" y="0"/>
                  </a:lnTo>
                  <a:lnTo>
                    <a:pt x="144868" y="1485"/>
                  </a:lnTo>
                  <a:lnTo>
                    <a:pt x="179539" y="1485"/>
                  </a:lnTo>
                  <a:lnTo>
                    <a:pt x="180301" y="0"/>
                  </a:lnTo>
                  <a:close/>
                </a:path>
                <a:path w="239394" h="130809">
                  <a:moveTo>
                    <a:pt x="181203" y="123317"/>
                  </a:moveTo>
                  <a:lnTo>
                    <a:pt x="180975" y="121831"/>
                  </a:lnTo>
                  <a:lnTo>
                    <a:pt x="150164" y="121831"/>
                  </a:lnTo>
                  <a:lnTo>
                    <a:pt x="150317" y="123317"/>
                  </a:lnTo>
                  <a:lnTo>
                    <a:pt x="181203" y="123317"/>
                  </a:lnTo>
                  <a:close/>
                </a:path>
                <a:path w="239394" h="130809">
                  <a:moveTo>
                    <a:pt x="182524" y="130416"/>
                  </a:moveTo>
                  <a:lnTo>
                    <a:pt x="182206" y="128917"/>
                  </a:lnTo>
                  <a:lnTo>
                    <a:pt x="151180" y="128917"/>
                  </a:lnTo>
                  <a:lnTo>
                    <a:pt x="151485" y="130416"/>
                  </a:lnTo>
                  <a:lnTo>
                    <a:pt x="182524" y="130416"/>
                  </a:lnTo>
                  <a:close/>
                </a:path>
                <a:path w="239394" h="130809">
                  <a:moveTo>
                    <a:pt x="182575" y="84988"/>
                  </a:moveTo>
                  <a:lnTo>
                    <a:pt x="151472" y="84988"/>
                  </a:lnTo>
                  <a:lnTo>
                    <a:pt x="151206" y="86487"/>
                  </a:lnTo>
                  <a:lnTo>
                    <a:pt x="182257" y="86487"/>
                  </a:lnTo>
                  <a:lnTo>
                    <a:pt x="182575" y="84988"/>
                  </a:lnTo>
                  <a:close/>
                </a:path>
                <a:path w="239394" h="130809">
                  <a:moveTo>
                    <a:pt x="184277" y="77952"/>
                  </a:moveTo>
                  <a:lnTo>
                    <a:pt x="153962" y="77952"/>
                  </a:lnTo>
                  <a:lnTo>
                    <a:pt x="153593" y="79451"/>
                  </a:lnTo>
                  <a:lnTo>
                    <a:pt x="183883" y="79451"/>
                  </a:lnTo>
                  <a:lnTo>
                    <a:pt x="184277" y="77952"/>
                  </a:lnTo>
                  <a:close/>
                </a:path>
                <a:path w="239394" h="130809">
                  <a:moveTo>
                    <a:pt x="186385" y="70954"/>
                  </a:moveTo>
                  <a:lnTo>
                    <a:pt x="155867" y="70954"/>
                  </a:lnTo>
                  <a:lnTo>
                    <a:pt x="155435" y="72453"/>
                  </a:lnTo>
                  <a:lnTo>
                    <a:pt x="185889" y="72453"/>
                  </a:lnTo>
                  <a:lnTo>
                    <a:pt x="186385" y="70954"/>
                  </a:lnTo>
                  <a:close/>
                </a:path>
                <a:path w="239394" h="130809">
                  <a:moveTo>
                    <a:pt x="188912" y="64020"/>
                  </a:moveTo>
                  <a:lnTo>
                    <a:pt x="158000" y="64020"/>
                  </a:lnTo>
                  <a:lnTo>
                    <a:pt x="157518" y="65519"/>
                  </a:lnTo>
                  <a:lnTo>
                    <a:pt x="188341" y="65519"/>
                  </a:lnTo>
                  <a:lnTo>
                    <a:pt x="188912" y="64020"/>
                  </a:lnTo>
                  <a:close/>
                </a:path>
                <a:path w="239394" h="130809">
                  <a:moveTo>
                    <a:pt x="191935" y="57010"/>
                  </a:moveTo>
                  <a:lnTo>
                    <a:pt x="160464" y="57010"/>
                  </a:lnTo>
                  <a:lnTo>
                    <a:pt x="159918" y="58496"/>
                  </a:lnTo>
                  <a:lnTo>
                    <a:pt x="191249" y="58496"/>
                  </a:lnTo>
                  <a:lnTo>
                    <a:pt x="191935" y="57010"/>
                  </a:lnTo>
                  <a:close/>
                </a:path>
                <a:path w="239394" h="130809">
                  <a:moveTo>
                    <a:pt x="194932" y="49961"/>
                  </a:moveTo>
                  <a:lnTo>
                    <a:pt x="163385" y="49961"/>
                  </a:lnTo>
                  <a:lnTo>
                    <a:pt x="162712" y="51460"/>
                  </a:lnTo>
                  <a:lnTo>
                    <a:pt x="194424" y="51460"/>
                  </a:lnTo>
                  <a:lnTo>
                    <a:pt x="194932" y="49961"/>
                  </a:lnTo>
                  <a:close/>
                </a:path>
                <a:path w="239394" h="130809">
                  <a:moveTo>
                    <a:pt x="198831" y="42926"/>
                  </a:moveTo>
                  <a:lnTo>
                    <a:pt x="166801" y="42926"/>
                  </a:lnTo>
                  <a:lnTo>
                    <a:pt x="166039" y="44424"/>
                  </a:lnTo>
                  <a:lnTo>
                    <a:pt x="198335" y="44424"/>
                  </a:lnTo>
                  <a:lnTo>
                    <a:pt x="198831" y="42926"/>
                  </a:lnTo>
                  <a:close/>
                </a:path>
                <a:path w="239394" h="130809">
                  <a:moveTo>
                    <a:pt x="203466" y="35712"/>
                  </a:moveTo>
                  <a:lnTo>
                    <a:pt x="170688" y="35712"/>
                  </a:lnTo>
                  <a:lnTo>
                    <a:pt x="169849" y="37198"/>
                  </a:lnTo>
                  <a:lnTo>
                    <a:pt x="202450" y="37198"/>
                  </a:lnTo>
                  <a:lnTo>
                    <a:pt x="203466" y="35712"/>
                  </a:lnTo>
                  <a:close/>
                </a:path>
                <a:path w="239394" h="130809">
                  <a:moveTo>
                    <a:pt x="209067" y="28740"/>
                  </a:moveTo>
                  <a:lnTo>
                    <a:pt x="174739" y="28740"/>
                  </a:lnTo>
                  <a:lnTo>
                    <a:pt x="173850" y="30238"/>
                  </a:lnTo>
                  <a:lnTo>
                    <a:pt x="207797" y="30238"/>
                  </a:lnTo>
                  <a:lnTo>
                    <a:pt x="209067" y="28740"/>
                  </a:lnTo>
                  <a:close/>
                </a:path>
                <a:path w="239394" h="130809">
                  <a:moveTo>
                    <a:pt x="211455" y="107391"/>
                  </a:moveTo>
                  <a:lnTo>
                    <a:pt x="186042" y="107391"/>
                  </a:lnTo>
                  <a:lnTo>
                    <a:pt x="186042" y="108889"/>
                  </a:lnTo>
                  <a:lnTo>
                    <a:pt x="211442" y="108889"/>
                  </a:lnTo>
                  <a:lnTo>
                    <a:pt x="211455" y="107391"/>
                  </a:lnTo>
                  <a:close/>
                </a:path>
                <a:path w="239394" h="130809">
                  <a:moveTo>
                    <a:pt x="211861" y="116103"/>
                  </a:moveTo>
                  <a:lnTo>
                    <a:pt x="211709" y="114617"/>
                  </a:lnTo>
                  <a:lnTo>
                    <a:pt x="186296" y="114617"/>
                  </a:lnTo>
                  <a:lnTo>
                    <a:pt x="186423" y="116103"/>
                  </a:lnTo>
                  <a:lnTo>
                    <a:pt x="211861" y="116103"/>
                  </a:lnTo>
                  <a:close/>
                </a:path>
                <a:path w="239394" h="130809">
                  <a:moveTo>
                    <a:pt x="213042" y="123317"/>
                  </a:moveTo>
                  <a:lnTo>
                    <a:pt x="212712" y="121831"/>
                  </a:lnTo>
                  <a:lnTo>
                    <a:pt x="187071" y="121831"/>
                  </a:lnTo>
                  <a:lnTo>
                    <a:pt x="187299" y="123317"/>
                  </a:lnTo>
                  <a:lnTo>
                    <a:pt x="213042" y="123317"/>
                  </a:lnTo>
                  <a:close/>
                </a:path>
                <a:path w="239394" h="130809">
                  <a:moveTo>
                    <a:pt x="215315" y="84988"/>
                  </a:moveTo>
                  <a:lnTo>
                    <a:pt x="188734" y="84988"/>
                  </a:lnTo>
                  <a:lnTo>
                    <a:pt x="188404" y="86487"/>
                  </a:lnTo>
                  <a:lnTo>
                    <a:pt x="214807" y="86487"/>
                  </a:lnTo>
                  <a:lnTo>
                    <a:pt x="215315" y="84988"/>
                  </a:lnTo>
                  <a:close/>
                </a:path>
                <a:path w="239394" h="130809">
                  <a:moveTo>
                    <a:pt x="218363" y="77952"/>
                  </a:moveTo>
                  <a:lnTo>
                    <a:pt x="190677" y="77952"/>
                  </a:lnTo>
                  <a:lnTo>
                    <a:pt x="190220" y="79451"/>
                  </a:lnTo>
                  <a:lnTo>
                    <a:pt x="217627" y="79451"/>
                  </a:lnTo>
                  <a:lnTo>
                    <a:pt x="218363" y="77952"/>
                  </a:lnTo>
                  <a:close/>
                </a:path>
                <a:path w="239394" h="130809">
                  <a:moveTo>
                    <a:pt x="222643" y="70954"/>
                  </a:moveTo>
                  <a:lnTo>
                    <a:pt x="193268" y="70954"/>
                  </a:lnTo>
                  <a:lnTo>
                    <a:pt x="192659" y="72453"/>
                  </a:lnTo>
                  <a:lnTo>
                    <a:pt x="221589" y="72453"/>
                  </a:lnTo>
                  <a:lnTo>
                    <a:pt x="222643" y="70954"/>
                  </a:lnTo>
                  <a:close/>
                </a:path>
                <a:path w="239394" h="130809">
                  <a:moveTo>
                    <a:pt x="228714" y="64020"/>
                  </a:moveTo>
                  <a:lnTo>
                    <a:pt x="196672" y="64020"/>
                  </a:lnTo>
                  <a:lnTo>
                    <a:pt x="195872" y="65519"/>
                  </a:lnTo>
                  <a:lnTo>
                    <a:pt x="227203" y="65519"/>
                  </a:lnTo>
                  <a:lnTo>
                    <a:pt x="228714" y="64020"/>
                  </a:lnTo>
                  <a:close/>
                </a:path>
                <a:path w="239394" h="130809">
                  <a:moveTo>
                    <a:pt x="238963" y="57010"/>
                  </a:moveTo>
                  <a:lnTo>
                    <a:pt x="201231" y="57010"/>
                  </a:lnTo>
                  <a:lnTo>
                    <a:pt x="200152" y="58496"/>
                  </a:lnTo>
                  <a:lnTo>
                    <a:pt x="236118" y="58496"/>
                  </a:lnTo>
                  <a:lnTo>
                    <a:pt x="237998" y="57454"/>
                  </a:lnTo>
                  <a:lnTo>
                    <a:pt x="238963" y="57010"/>
                  </a:lnTo>
                  <a:close/>
                </a:path>
              </a:pathLst>
            </a:custGeom>
            <a:solidFill>
              <a:srgbClr val="003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580974" y="6949972"/>
              <a:ext cx="187960" cy="8890"/>
            </a:xfrm>
            <a:custGeom>
              <a:avLst/>
              <a:gdLst/>
              <a:ahLst/>
              <a:cxnLst/>
              <a:rect l="l" t="t" r="r" b="b"/>
              <a:pathLst>
                <a:path w="187959" h="8890">
                  <a:moveTo>
                    <a:pt x="26377" y="1498"/>
                  </a:moveTo>
                  <a:lnTo>
                    <a:pt x="26162" y="0"/>
                  </a:lnTo>
                  <a:lnTo>
                    <a:pt x="0" y="0"/>
                  </a:lnTo>
                  <a:lnTo>
                    <a:pt x="330" y="1498"/>
                  </a:lnTo>
                  <a:lnTo>
                    <a:pt x="26377" y="1498"/>
                  </a:lnTo>
                  <a:close/>
                </a:path>
                <a:path w="187959" h="8890">
                  <a:moveTo>
                    <a:pt x="27178" y="8724"/>
                  </a:moveTo>
                  <a:lnTo>
                    <a:pt x="27051" y="7226"/>
                  </a:lnTo>
                  <a:lnTo>
                    <a:pt x="1257" y="7226"/>
                  </a:lnTo>
                  <a:lnTo>
                    <a:pt x="1409" y="8724"/>
                  </a:lnTo>
                  <a:lnTo>
                    <a:pt x="27178" y="8724"/>
                  </a:lnTo>
                  <a:close/>
                </a:path>
                <a:path w="187959" h="8890">
                  <a:moveTo>
                    <a:pt x="63144" y="1498"/>
                  </a:moveTo>
                  <a:lnTo>
                    <a:pt x="62966" y="0"/>
                  </a:lnTo>
                  <a:lnTo>
                    <a:pt x="32258" y="0"/>
                  </a:lnTo>
                  <a:lnTo>
                    <a:pt x="32486" y="1498"/>
                  </a:lnTo>
                  <a:lnTo>
                    <a:pt x="63144" y="1498"/>
                  </a:lnTo>
                  <a:close/>
                </a:path>
                <a:path w="187959" h="8890">
                  <a:moveTo>
                    <a:pt x="63817" y="8724"/>
                  </a:moveTo>
                  <a:lnTo>
                    <a:pt x="63690" y="7226"/>
                  </a:lnTo>
                  <a:lnTo>
                    <a:pt x="33210" y="7226"/>
                  </a:lnTo>
                  <a:lnTo>
                    <a:pt x="33362" y="8724"/>
                  </a:lnTo>
                  <a:lnTo>
                    <a:pt x="63817" y="8724"/>
                  </a:lnTo>
                  <a:close/>
                </a:path>
                <a:path w="187959" h="8890">
                  <a:moveTo>
                    <a:pt x="119240" y="7226"/>
                  </a:moveTo>
                  <a:lnTo>
                    <a:pt x="68834" y="7226"/>
                  </a:lnTo>
                  <a:lnTo>
                    <a:pt x="68961" y="8724"/>
                  </a:lnTo>
                  <a:lnTo>
                    <a:pt x="119126" y="8724"/>
                  </a:lnTo>
                  <a:lnTo>
                    <a:pt x="119240" y="7226"/>
                  </a:lnTo>
                  <a:close/>
                </a:path>
                <a:path w="187959" h="8890">
                  <a:moveTo>
                    <a:pt x="119938" y="0"/>
                  </a:moveTo>
                  <a:lnTo>
                    <a:pt x="68135" y="0"/>
                  </a:lnTo>
                  <a:lnTo>
                    <a:pt x="68313" y="1498"/>
                  </a:lnTo>
                  <a:lnTo>
                    <a:pt x="119773" y="1498"/>
                  </a:lnTo>
                  <a:lnTo>
                    <a:pt x="119938" y="0"/>
                  </a:lnTo>
                  <a:close/>
                </a:path>
                <a:path w="187959" h="8890">
                  <a:moveTo>
                    <a:pt x="154990" y="7226"/>
                  </a:moveTo>
                  <a:lnTo>
                    <a:pt x="124383" y="7226"/>
                  </a:lnTo>
                  <a:lnTo>
                    <a:pt x="124269" y="8712"/>
                  </a:lnTo>
                  <a:lnTo>
                    <a:pt x="154851" y="8712"/>
                  </a:lnTo>
                  <a:lnTo>
                    <a:pt x="154990" y="7226"/>
                  </a:lnTo>
                  <a:close/>
                </a:path>
                <a:path w="187959" h="8890">
                  <a:moveTo>
                    <a:pt x="155956" y="12"/>
                  </a:moveTo>
                  <a:lnTo>
                    <a:pt x="125107" y="12"/>
                  </a:lnTo>
                  <a:lnTo>
                    <a:pt x="124917" y="1511"/>
                  </a:lnTo>
                  <a:lnTo>
                    <a:pt x="155727" y="1511"/>
                  </a:lnTo>
                  <a:lnTo>
                    <a:pt x="155956" y="12"/>
                  </a:lnTo>
                  <a:close/>
                </a:path>
                <a:path w="187959" h="8890">
                  <a:moveTo>
                    <a:pt x="186677" y="7226"/>
                  </a:moveTo>
                  <a:lnTo>
                    <a:pt x="161150" y="7226"/>
                  </a:lnTo>
                  <a:lnTo>
                    <a:pt x="161036" y="8724"/>
                  </a:lnTo>
                  <a:lnTo>
                    <a:pt x="186537" y="8724"/>
                  </a:lnTo>
                  <a:lnTo>
                    <a:pt x="186677" y="7226"/>
                  </a:lnTo>
                  <a:close/>
                </a:path>
                <a:path w="187959" h="8890">
                  <a:moveTo>
                    <a:pt x="187947" y="0"/>
                  </a:moveTo>
                  <a:lnTo>
                    <a:pt x="162064" y="0"/>
                  </a:lnTo>
                  <a:lnTo>
                    <a:pt x="161836" y="1498"/>
                  </a:lnTo>
                  <a:lnTo>
                    <a:pt x="187617" y="1498"/>
                  </a:lnTo>
                  <a:lnTo>
                    <a:pt x="187947" y="0"/>
                  </a:lnTo>
                  <a:close/>
                </a:path>
              </a:pathLst>
            </a:custGeom>
            <a:solidFill>
              <a:srgbClr val="003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/>
          <p:nvPr/>
        </p:nvSpPr>
        <p:spPr>
          <a:xfrm>
            <a:off x="13516571" y="7100430"/>
            <a:ext cx="83185" cy="31750"/>
          </a:xfrm>
          <a:custGeom>
            <a:avLst/>
            <a:gdLst/>
            <a:ahLst/>
            <a:cxnLst/>
            <a:rect l="l" t="t" r="r" b="b"/>
            <a:pathLst>
              <a:path w="83184" h="31750">
                <a:moveTo>
                  <a:pt x="19773" y="24244"/>
                </a:moveTo>
                <a:lnTo>
                  <a:pt x="18237" y="24434"/>
                </a:lnTo>
                <a:lnTo>
                  <a:pt x="18719" y="25082"/>
                </a:lnTo>
                <a:lnTo>
                  <a:pt x="16865" y="26225"/>
                </a:lnTo>
                <a:lnTo>
                  <a:pt x="16002" y="26454"/>
                </a:lnTo>
                <a:lnTo>
                  <a:pt x="15163" y="26428"/>
                </a:lnTo>
                <a:lnTo>
                  <a:pt x="9245" y="26543"/>
                </a:lnTo>
                <a:lnTo>
                  <a:pt x="8737" y="26530"/>
                </a:lnTo>
                <a:lnTo>
                  <a:pt x="8242" y="26365"/>
                </a:lnTo>
                <a:lnTo>
                  <a:pt x="7493" y="25768"/>
                </a:lnTo>
                <a:lnTo>
                  <a:pt x="7467" y="16700"/>
                </a:lnTo>
                <a:lnTo>
                  <a:pt x="12179" y="16611"/>
                </a:lnTo>
                <a:lnTo>
                  <a:pt x="13766" y="16725"/>
                </a:lnTo>
                <a:lnTo>
                  <a:pt x="14757" y="16662"/>
                </a:lnTo>
                <a:lnTo>
                  <a:pt x="15735" y="16979"/>
                </a:lnTo>
                <a:lnTo>
                  <a:pt x="16522" y="17589"/>
                </a:lnTo>
                <a:lnTo>
                  <a:pt x="16929" y="17983"/>
                </a:lnTo>
                <a:lnTo>
                  <a:pt x="17284" y="18745"/>
                </a:lnTo>
                <a:lnTo>
                  <a:pt x="18021" y="18694"/>
                </a:lnTo>
                <a:lnTo>
                  <a:pt x="18135" y="16662"/>
                </a:lnTo>
                <a:lnTo>
                  <a:pt x="18110" y="12700"/>
                </a:lnTo>
                <a:lnTo>
                  <a:pt x="18021" y="10312"/>
                </a:lnTo>
                <a:lnTo>
                  <a:pt x="17157" y="10629"/>
                </a:lnTo>
                <a:lnTo>
                  <a:pt x="16637" y="11379"/>
                </a:lnTo>
                <a:lnTo>
                  <a:pt x="16268" y="11811"/>
                </a:lnTo>
                <a:lnTo>
                  <a:pt x="15811" y="12204"/>
                </a:lnTo>
                <a:lnTo>
                  <a:pt x="15240" y="12458"/>
                </a:lnTo>
                <a:lnTo>
                  <a:pt x="14643" y="12547"/>
                </a:lnTo>
                <a:lnTo>
                  <a:pt x="7416" y="12700"/>
                </a:lnTo>
                <a:lnTo>
                  <a:pt x="7327" y="4191"/>
                </a:lnTo>
                <a:lnTo>
                  <a:pt x="7886" y="4076"/>
                </a:lnTo>
                <a:lnTo>
                  <a:pt x="14325" y="4102"/>
                </a:lnTo>
                <a:lnTo>
                  <a:pt x="15138" y="4076"/>
                </a:lnTo>
                <a:lnTo>
                  <a:pt x="16192" y="4051"/>
                </a:lnTo>
                <a:lnTo>
                  <a:pt x="17272" y="5016"/>
                </a:lnTo>
                <a:lnTo>
                  <a:pt x="17716" y="6045"/>
                </a:lnTo>
                <a:lnTo>
                  <a:pt x="18923" y="6070"/>
                </a:lnTo>
                <a:lnTo>
                  <a:pt x="18884" y="4051"/>
                </a:lnTo>
                <a:lnTo>
                  <a:pt x="18872" y="342"/>
                </a:lnTo>
                <a:lnTo>
                  <a:pt x="18580" y="190"/>
                </a:lnTo>
                <a:lnTo>
                  <a:pt x="18084" y="88"/>
                </a:lnTo>
                <a:lnTo>
                  <a:pt x="17576" y="50"/>
                </a:lnTo>
                <a:lnTo>
                  <a:pt x="17081" y="76"/>
                </a:lnTo>
                <a:lnTo>
                  <a:pt x="660" y="177"/>
                </a:lnTo>
                <a:lnTo>
                  <a:pt x="0" y="393"/>
                </a:lnTo>
                <a:lnTo>
                  <a:pt x="863" y="1270"/>
                </a:lnTo>
                <a:lnTo>
                  <a:pt x="1663" y="1460"/>
                </a:lnTo>
                <a:lnTo>
                  <a:pt x="2184" y="3733"/>
                </a:lnTo>
                <a:lnTo>
                  <a:pt x="2311" y="6070"/>
                </a:lnTo>
                <a:lnTo>
                  <a:pt x="2362" y="27152"/>
                </a:lnTo>
                <a:lnTo>
                  <a:pt x="2171" y="28067"/>
                </a:lnTo>
                <a:lnTo>
                  <a:pt x="1828" y="28943"/>
                </a:lnTo>
                <a:lnTo>
                  <a:pt x="1397" y="29705"/>
                </a:lnTo>
                <a:lnTo>
                  <a:pt x="444" y="29464"/>
                </a:lnTo>
                <a:lnTo>
                  <a:pt x="622" y="30530"/>
                </a:lnTo>
                <a:lnTo>
                  <a:pt x="19138" y="28067"/>
                </a:lnTo>
                <a:lnTo>
                  <a:pt x="19367" y="26543"/>
                </a:lnTo>
                <a:lnTo>
                  <a:pt x="19773" y="24244"/>
                </a:lnTo>
                <a:close/>
              </a:path>
              <a:path w="83184" h="31750">
                <a:moveTo>
                  <a:pt x="51371" y="368"/>
                </a:moveTo>
                <a:lnTo>
                  <a:pt x="51257" y="152"/>
                </a:lnTo>
                <a:lnTo>
                  <a:pt x="51028" y="88"/>
                </a:lnTo>
                <a:lnTo>
                  <a:pt x="43065" y="63"/>
                </a:lnTo>
                <a:lnTo>
                  <a:pt x="42837" y="0"/>
                </a:lnTo>
                <a:lnTo>
                  <a:pt x="42595" y="127"/>
                </a:lnTo>
                <a:lnTo>
                  <a:pt x="42468" y="406"/>
                </a:lnTo>
                <a:lnTo>
                  <a:pt x="42595" y="1041"/>
                </a:lnTo>
                <a:lnTo>
                  <a:pt x="44119" y="1689"/>
                </a:lnTo>
                <a:lnTo>
                  <a:pt x="44234" y="2679"/>
                </a:lnTo>
                <a:lnTo>
                  <a:pt x="44361" y="4343"/>
                </a:lnTo>
                <a:lnTo>
                  <a:pt x="44729" y="17386"/>
                </a:lnTo>
                <a:lnTo>
                  <a:pt x="44513" y="20332"/>
                </a:lnTo>
                <a:lnTo>
                  <a:pt x="44475" y="21742"/>
                </a:lnTo>
                <a:lnTo>
                  <a:pt x="38925" y="27863"/>
                </a:lnTo>
                <a:lnTo>
                  <a:pt x="34493" y="27152"/>
                </a:lnTo>
                <a:lnTo>
                  <a:pt x="32232" y="24028"/>
                </a:lnTo>
                <a:lnTo>
                  <a:pt x="31623" y="22936"/>
                </a:lnTo>
                <a:lnTo>
                  <a:pt x="31318" y="21742"/>
                </a:lnTo>
                <a:lnTo>
                  <a:pt x="31280" y="2324"/>
                </a:lnTo>
                <a:lnTo>
                  <a:pt x="32334" y="1295"/>
                </a:lnTo>
                <a:lnTo>
                  <a:pt x="32473" y="1143"/>
                </a:lnTo>
                <a:lnTo>
                  <a:pt x="33058" y="1079"/>
                </a:lnTo>
                <a:lnTo>
                  <a:pt x="33045" y="330"/>
                </a:lnTo>
                <a:lnTo>
                  <a:pt x="32689" y="317"/>
                </a:lnTo>
                <a:lnTo>
                  <a:pt x="24409" y="330"/>
                </a:lnTo>
                <a:lnTo>
                  <a:pt x="24130" y="368"/>
                </a:lnTo>
                <a:lnTo>
                  <a:pt x="24117" y="1320"/>
                </a:lnTo>
                <a:lnTo>
                  <a:pt x="25069" y="1295"/>
                </a:lnTo>
                <a:lnTo>
                  <a:pt x="25450" y="2057"/>
                </a:lnTo>
                <a:lnTo>
                  <a:pt x="26289" y="17386"/>
                </a:lnTo>
                <a:lnTo>
                  <a:pt x="26454" y="23774"/>
                </a:lnTo>
                <a:lnTo>
                  <a:pt x="27279" y="25781"/>
                </a:lnTo>
                <a:lnTo>
                  <a:pt x="28714" y="27343"/>
                </a:lnTo>
                <a:lnTo>
                  <a:pt x="31242" y="29972"/>
                </a:lnTo>
                <a:lnTo>
                  <a:pt x="34810" y="31330"/>
                </a:lnTo>
                <a:lnTo>
                  <a:pt x="38455" y="31038"/>
                </a:lnTo>
                <a:lnTo>
                  <a:pt x="42125" y="31165"/>
                </a:lnTo>
                <a:lnTo>
                  <a:pt x="42392" y="31038"/>
                </a:lnTo>
                <a:lnTo>
                  <a:pt x="45631" y="29464"/>
                </a:lnTo>
                <a:lnTo>
                  <a:pt x="46799" y="27863"/>
                </a:lnTo>
                <a:lnTo>
                  <a:pt x="47802" y="26504"/>
                </a:lnTo>
                <a:lnTo>
                  <a:pt x="48945" y="24752"/>
                </a:lnTo>
                <a:lnTo>
                  <a:pt x="49453" y="22936"/>
                </a:lnTo>
                <a:lnTo>
                  <a:pt x="49555" y="3556"/>
                </a:lnTo>
                <a:lnTo>
                  <a:pt x="49745" y="2679"/>
                </a:lnTo>
                <a:lnTo>
                  <a:pt x="49987" y="2057"/>
                </a:lnTo>
                <a:lnTo>
                  <a:pt x="50482" y="977"/>
                </a:lnTo>
                <a:lnTo>
                  <a:pt x="51155" y="1181"/>
                </a:lnTo>
                <a:lnTo>
                  <a:pt x="51219" y="977"/>
                </a:lnTo>
                <a:lnTo>
                  <a:pt x="51371" y="368"/>
                </a:lnTo>
                <a:close/>
              </a:path>
              <a:path w="83184" h="31750">
                <a:moveTo>
                  <a:pt x="82753" y="30518"/>
                </a:moveTo>
                <a:lnTo>
                  <a:pt x="72428" y="16979"/>
                </a:lnTo>
                <a:lnTo>
                  <a:pt x="73647" y="16560"/>
                </a:lnTo>
                <a:lnTo>
                  <a:pt x="74803" y="15951"/>
                </a:lnTo>
                <a:lnTo>
                  <a:pt x="78689" y="9232"/>
                </a:lnTo>
                <a:lnTo>
                  <a:pt x="78816" y="7302"/>
                </a:lnTo>
                <a:lnTo>
                  <a:pt x="78244" y="5270"/>
                </a:lnTo>
                <a:lnTo>
                  <a:pt x="77177" y="3771"/>
                </a:lnTo>
                <a:lnTo>
                  <a:pt x="77050" y="3581"/>
                </a:lnTo>
                <a:lnTo>
                  <a:pt x="75387" y="1663"/>
                </a:lnTo>
                <a:lnTo>
                  <a:pt x="73050" y="444"/>
                </a:lnTo>
                <a:lnTo>
                  <a:pt x="70510" y="190"/>
                </a:lnTo>
                <a:lnTo>
                  <a:pt x="57480" y="127"/>
                </a:lnTo>
                <a:lnTo>
                  <a:pt x="56819" y="152"/>
                </a:lnTo>
                <a:lnTo>
                  <a:pt x="56769" y="1181"/>
                </a:lnTo>
                <a:lnTo>
                  <a:pt x="57746" y="1193"/>
                </a:lnTo>
                <a:lnTo>
                  <a:pt x="58254" y="2108"/>
                </a:lnTo>
                <a:lnTo>
                  <a:pt x="58610" y="2895"/>
                </a:lnTo>
                <a:lnTo>
                  <a:pt x="58750" y="3581"/>
                </a:lnTo>
                <a:lnTo>
                  <a:pt x="58864" y="17462"/>
                </a:lnTo>
                <a:lnTo>
                  <a:pt x="58813" y="27901"/>
                </a:lnTo>
                <a:lnTo>
                  <a:pt x="58102" y="29514"/>
                </a:lnTo>
                <a:lnTo>
                  <a:pt x="57175" y="29514"/>
                </a:lnTo>
                <a:lnTo>
                  <a:pt x="57277" y="30441"/>
                </a:lnTo>
                <a:lnTo>
                  <a:pt x="57543" y="30480"/>
                </a:lnTo>
                <a:lnTo>
                  <a:pt x="65328" y="30480"/>
                </a:lnTo>
                <a:lnTo>
                  <a:pt x="65938" y="30454"/>
                </a:lnTo>
                <a:lnTo>
                  <a:pt x="65938" y="29794"/>
                </a:lnTo>
                <a:lnTo>
                  <a:pt x="65938" y="29514"/>
                </a:lnTo>
                <a:lnTo>
                  <a:pt x="63855" y="4432"/>
                </a:lnTo>
                <a:lnTo>
                  <a:pt x="64071" y="4216"/>
                </a:lnTo>
                <a:lnTo>
                  <a:pt x="66103" y="3771"/>
                </a:lnTo>
                <a:lnTo>
                  <a:pt x="68211" y="3810"/>
                </a:lnTo>
                <a:lnTo>
                  <a:pt x="70231" y="4330"/>
                </a:lnTo>
                <a:lnTo>
                  <a:pt x="72275" y="5041"/>
                </a:lnTo>
                <a:lnTo>
                  <a:pt x="73621" y="7048"/>
                </a:lnTo>
                <a:lnTo>
                  <a:pt x="73456" y="9232"/>
                </a:lnTo>
                <a:lnTo>
                  <a:pt x="73482" y="11341"/>
                </a:lnTo>
                <a:lnTo>
                  <a:pt x="72072" y="13195"/>
                </a:lnTo>
                <a:lnTo>
                  <a:pt x="70015" y="13754"/>
                </a:lnTo>
                <a:lnTo>
                  <a:pt x="67741" y="14503"/>
                </a:lnTo>
                <a:lnTo>
                  <a:pt x="65595" y="13779"/>
                </a:lnTo>
                <a:lnTo>
                  <a:pt x="64947" y="14897"/>
                </a:lnTo>
                <a:lnTo>
                  <a:pt x="66230" y="16522"/>
                </a:lnTo>
                <a:lnTo>
                  <a:pt x="74002" y="28219"/>
                </a:lnTo>
                <a:lnTo>
                  <a:pt x="80683" y="30695"/>
                </a:lnTo>
                <a:lnTo>
                  <a:pt x="82753" y="30518"/>
                </a:lnTo>
                <a:close/>
              </a:path>
            </a:pathLst>
          </a:custGeom>
          <a:solidFill>
            <a:srgbClr val="003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741708" y="7100558"/>
            <a:ext cx="19685" cy="30480"/>
          </a:xfrm>
          <a:custGeom>
            <a:avLst/>
            <a:gdLst/>
            <a:ahLst/>
            <a:cxnLst/>
            <a:rect l="l" t="t" r="r" b="b"/>
            <a:pathLst>
              <a:path w="19684" h="30479">
                <a:moveTo>
                  <a:pt x="18754" y="29423"/>
                </a:moveTo>
                <a:lnTo>
                  <a:pt x="1401" y="29423"/>
                </a:lnTo>
                <a:lnTo>
                  <a:pt x="1827" y="28653"/>
                </a:lnTo>
                <a:lnTo>
                  <a:pt x="2164" y="27788"/>
                </a:lnTo>
                <a:lnTo>
                  <a:pt x="2348" y="26871"/>
                </a:lnTo>
                <a:lnTo>
                  <a:pt x="2337" y="12410"/>
                </a:lnTo>
                <a:lnTo>
                  <a:pt x="2212" y="3686"/>
                </a:lnTo>
                <a:lnTo>
                  <a:pt x="2077" y="2991"/>
                </a:lnTo>
                <a:lnTo>
                  <a:pt x="1650" y="1171"/>
                </a:lnTo>
                <a:lnTo>
                  <a:pt x="809" y="1171"/>
                </a:lnTo>
                <a:lnTo>
                  <a:pt x="0" y="357"/>
                </a:lnTo>
                <a:lnTo>
                  <a:pt x="655" y="143"/>
                </a:lnTo>
                <a:lnTo>
                  <a:pt x="17078" y="34"/>
                </a:lnTo>
                <a:lnTo>
                  <a:pt x="17525" y="0"/>
                </a:lnTo>
                <a:lnTo>
                  <a:pt x="17972" y="37"/>
                </a:lnTo>
                <a:lnTo>
                  <a:pt x="18413" y="143"/>
                </a:lnTo>
                <a:lnTo>
                  <a:pt x="18715" y="296"/>
                </a:lnTo>
                <a:lnTo>
                  <a:pt x="18674" y="1171"/>
                </a:lnTo>
                <a:lnTo>
                  <a:pt x="1650" y="1171"/>
                </a:lnTo>
                <a:lnTo>
                  <a:pt x="867" y="1229"/>
                </a:lnTo>
                <a:lnTo>
                  <a:pt x="18675" y="1229"/>
                </a:lnTo>
                <a:lnTo>
                  <a:pt x="18712" y="4006"/>
                </a:lnTo>
                <a:lnTo>
                  <a:pt x="16190" y="4006"/>
                </a:lnTo>
                <a:lnTo>
                  <a:pt x="14626" y="4040"/>
                </a:lnTo>
                <a:lnTo>
                  <a:pt x="7849" y="4047"/>
                </a:lnTo>
                <a:lnTo>
                  <a:pt x="7321" y="4152"/>
                </a:lnTo>
                <a:lnTo>
                  <a:pt x="7411" y="12410"/>
                </a:lnTo>
                <a:lnTo>
                  <a:pt x="17936" y="12410"/>
                </a:lnTo>
                <a:lnTo>
                  <a:pt x="17963" y="16314"/>
                </a:lnTo>
                <a:lnTo>
                  <a:pt x="12166" y="16314"/>
                </a:lnTo>
                <a:lnTo>
                  <a:pt x="7456" y="16399"/>
                </a:lnTo>
                <a:lnTo>
                  <a:pt x="7491" y="25488"/>
                </a:lnTo>
                <a:lnTo>
                  <a:pt x="8244" y="26071"/>
                </a:lnTo>
                <a:lnTo>
                  <a:pt x="8733" y="26234"/>
                </a:lnTo>
                <a:lnTo>
                  <a:pt x="9239" y="26248"/>
                </a:lnTo>
                <a:lnTo>
                  <a:pt x="19197" y="26248"/>
                </a:lnTo>
                <a:lnTo>
                  <a:pt x="18973" y="27788"/>
                </a:lnTo>
                <a:lnTo>
                  <a:pt x="18881" y="28653"/>
                </a:lnTo>
                <a:lnTo>
                  <a:pt x="18754" y="29423"/>
                </a:lnTo>
                <a:close/>
              </a:path>
              <a:path w="19684" h="30479">
                <a:moveTo>
                  <a:pt x="18756" y="6026"/>
                </a:moveTo>
                <a:lnTo>
                  <a:pt x="17546" y="5995"/>
                </a:lnTo>
                <a:lnTo>
                  <a:pt x="17272" y="4966"/>
                </a:lnTo>
                <a:lnTo>
                  <a:pt x="16190" y="4006"/>
                </a:lnTo>
                <a:lnTo>
                  <a:pt x="18712" y="4006"/>
                </a:lnTo>
                <a:lnTo>
                  <a:pt x="18756" y="6026"/>
                </a:lnTo>
                <a:close/>
              </a:path>
              <a:path w="19684" h="30479">
                <a:moveTo>
                  <a:pt x="14313" y="4047"/>
                </a:moveTo>
                <a:lnTo>
                  <a:pt x="7883" y="4040"/>
                </a:lnTo>
                <a:lnTo>
                  <a:pt x="14626" y="4040"/>
                </a:lnTo>
                <a:lnTo>
                  <a:pt x="14313" y="4047"/>
                </a:lnTo>
                <a:close/>
              </a:path>
              <a:path w="19684" h="30479">
                <a:moveTo>
                  <a:pt x="17936" y="12410"/>
                </a:moveTo>
                <a:lnTo>
                  <a:pt x="7411" y="12410"/>
                </a:lnTo>
                <a:lnTo>
                  <a:pt x="14629" y="12264"/>
                </a:lnTo>
                <a:lnTo>
                  <a:pt x="15229" y="12165"/>
                </a:lnTo>
                <a:lnTo>
                  <a:pt x="15791" y="11909"/>
                </a:lnTo>
                <a:lnTo>
                  <a:pt x="16249" y="11518"/>
                </a:lnTo>
                <a:lnTo>
                  <a:pt x="16627" y="11085"/>
                </a:lnTo>
                <a:lnTo>
                  <a:pt x="16987" y="10346"/>
                </a:lnTo>
                <a:lnTo>
                  <a:pt x="17861" y="10022"/>
                </a:lnTo>
                <a:lnTo>
                  <a:pt x="17936" y="12410"/>
                </a:lnTo>
                <a:close/>
              </a:path>
              <a:path w="19684" h="30479">
                <a:moveTo>
                  <a:pt x="13765" y="16437"/>
                </a:moveTo>
                <a:lnTo>
                  <a:pt x="12166" y="16314"/>
                </a:lnTo>
                <a:lnTo>
                  <a:pt x="17963" y="16314"/>
                </a:lnTo>
                <a:lnTo>
                  <a:pt x="14757" y="16372"/>
                </a:lnTo>
                <a:lnTo>
                  <a:pt x="13765" y="16437"/>
                </a:lnTo>
                <a:close/>
              </a:path>
              <a:path w="19684" h="30479">
                <a:moveTo>
                  <a:pt x="17123" y="18457"/>
                </a:moveTo>
                <a:lnTo>
                  <a:pt x="16921" y="17677"/>
                </a:lnTo>
                <a:lnTo>
                  <a:pt x="16516" y="17302"/>
                </a:lnTo>
                <a:lnTo>
                  <a:pt x="15739" y="16682"/>
                </a:lnTo>
                <a:lnTo>
                  <a:pt x="14757" y="16372"/>
                </a:lnTo>
                <a:lnTo>
                  <a:pt x="17963" y="16372"/>
                </a:lnTo>
                <a:lnTo>
                  <a:pt x="17847" y="18402"/>
                </a:lnTo>
                <a:lnTo>
                  <a:pt x="17123" y="18457"/>
                </a:lnTo>
                <a:close/>
              </a:path>
              <a:path w="19684" h="30479">
                <a:moveTo>
                  <a:pt x="19211" y="26149"/>
                </a:moveTo>
                <a:lnTo>
                  <a:pt x="15950" y="26149"/>
                </a:lnTo>
                <a:lnTo>
                  <a:pt x="16738" y="25931"/>
                </a:lnTo>
                <a:lnTo>
                  <a:pt x="18552" y="24787"/>
                </a:lnTo>
                <a:lnTo>
                  <a:pt x="18066" y="24153"/>
                </a:lnTo>
                <a:lnTo>
                  <a:pt x="19616" y="23952"/>
                </a:lnTo>
                <a:lnTo>
                  <a:pt x="19211" y="26149"/>
                </a:lnTo>
                <a:close/>
              </a:path>
              <a:path w="19684" h="30479">
                <a:moveTo>
                  <a:pt x="19197" y="26248"/>
                </a:moveTo>
                <a:lnTo>
                  <a:pt x="9239" y="26248"/>
                </a:lnTo>
                <a:lnTo>
                  <a:pt x="15160" y="26136"/>
                </a:lnTo>
                <a:lnTo>
                  <a:pt x="15950" y="26149"/>
                </a:lnTo>
                <a:lnTo>
                  <a:pt x="19211" y="26149"/>
                </a:lnTo>
                <a:close/>
              </a:path>
              <a:path w="19684" h="30479">
                <a:moveTo>
                  <a:pt x="1286" y="30295"/>
                </a:moveTo>
                <a:lnTo>
                  <a:pt x="624" y="30237"/>
                </a:lnTo>
                <a:lnTo>
                  <a:pt x="447" y="29174"/>
                </a:lnTo>
                <a:lnTo>
                  <a:pt x="1401" y="29423"/>
                </a:lnTo>
                <a:lnTo>
                  <a:pt x="18754" y="29423"/>
                </a:lnTo>
                <a:lnTo>
                  <a:pt x="18579" y="30203"/>
                </a:lnTo>
                <a:lnTo>
                  <a:pt x="1286" y="30295"/>
                </a:lnTo>
                <a:close/>
              </a:path>
            </a:pathLst>
          </a:custGeom>
          <a:solidFill>
            <a:srgbClr val="003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806378" y="7100568"/>
            <a:ext cx="19685" cy="30480"/>
          </a:xfrm>
          <a:custGeom>
            <a:avLst/>
            <a:gdLst/>
            <a:ahLst/>
            <a:cxnLst/>
            <a:rect l="l" t="t" r="r" b="b"/>
            <a:pathLst>
              <a:path w="19684" h="30479">
                <a:moveTo>
                  <a:pt x="18730" y="29426"/>
                </a:moveTo>
                <a:lnTo>
                  <a:pt x="1380" y="29426"/>
                </a:lnTo>
                <a:lnTo>
                  <a:pt x="1813" y="28670"/>
                </a:lnTo>
                <a:lnTo>
                  <a:pt x="2150" y="27805"/>
                </a:lnTo>
                <a:lnTo>
                  <a:pt x="2337" y="26882"/>
                </a:lnTo>
                <a:lnTo>
                  <a:pt x="2323" y="12410"/>
                </a:lnTo>
                <a:lnTo>
                  <a:pt x="2205" y="3696"/>
                </a:lnTo>
                <a:lnTo>
                  <a:pt x="2074" y="3004"/>
                </a:lnTo>
                <a:lnTo>
                  <a:pt x="1650" y="1188"/>
                </a:lnTo>
                <a:lnTo>
                  <a:pt x="812" y="1188"/>
                </a:lnTo>
                <a:lnTo>
                  <a:pt x="0" y="364"/>
                </a:lnTo>
                <a:lnTo>
                  <a:pt x="652" y="160"/>
                </a:lnTo>
                <a:lnTo>
                  <a:pt x="17060" y="34"/>
                </a:lnTo>
                <a:lnTo>
                  <a:pt x="17511" y="0"/>
                </a:lnTo>
                <a:lnTo>
                  <a:pt x="17962" y="47"/>
                </a:lnTo>
                <a:lnTo>
                  <a:pt x="18406" y="160"/>
                </a:lnTo>
                <a:lnTo>
                  <a:pt x="18708" y="313"/>
                </a:lnTo>
                <a:lnTo>
                  <a:pt x="18670" y="1188"/>
                </a:lnTo>
                <a:lnTo>
                  <a:pt x="1650" y="1188"/>
                </a:lnTo>
                <a:lnTo>
                  <a:pt x="853" y="1229"/>
                </a:lnTo>
                <a:lnTo>
                  <a:pt x="18671" y="1229"/>
                </a:lnTo>
                <a:lnTo>
                  <a:pt x="18706" y="4002"/>
                </a:lnTo>
                <a:lnTo>
                  <a:pt x="16193" y="4002"/>
                </a:lnTo>
                <a:lnTo>
                  <a:pt x="14758" y="4047"/>
                </a:lnTo>
                <a:lnTo>
                  <a:pt x="7880" y="4047"/>
                </a:lnTo>
                <a:lnTo>
                  <a:pt x="7307" y="4152"/>
                </a:lnTo>
                <a:lnTo>
                  <a:pt x="7422" y="12410"/>
                </a:lnTo>
                <a:lnTo>
                  <a:pt x="17935" y="12410"/>
                </a:lnTo>
                <a:lnTo>
                  <a:pt x="17960" y="16324"/>
                </a:lnTo>
                <a:lnTo>
                  <a:pt x="12159" y="16324"/>
                </a:lnTo>
                <a:lnTo>
                  <a:pt x="7449" y="16413"/>
                </a:lnTo>
                <a:lnTo>
                  <a:pt x="7489" y="25505"/>
                </a:lnTo>
                <a:lnTo>
                  <a:pt x="8240" y="26074"/>
                </a:lnTo>
                <a:lnTo>
                  <a:pt x="8729" y="26238"/>
                </a:lnTo>
                <a:lnTo>
                  <a:pt x="9236" y="26248"/>
                </a:lnTo>
                <a:lnTo>
                  <a:pt x="19197" y="26248"/>
                </a:lnTo>
                <a:lnTo>
                  <a:pt x="18730" y="29426"/>
                </a:lnTo>
                <a:close/>
              </a:path>
              <a:path w="19684" h="30479">
                <a:moveTo>
                  <a:pt x="18756" y="6023"/>
                </a:moveTo>
                <a:lnTo>
                  <a:pt x="17542" y="6019"/>
                </a:lnTo>
                <a:lnTo>
                  <a:pt x="17265" y="4966"/>
                </a:lnTo>
                <a:lnTo>
                  <a:pt x="16193" y="4002"/>
                </a:lnTo>
                <a:lnTo>
                  <a:pt x="18706" y="4002"/>
                </a:lnTo>
                <a:lnTo>
                  <a:pt x="18756" y="6023"/>
                </a:lnTo>
                <a:close/>
              </a:path>
              <a:path w="19684" h="30479">
                <a:moveTo>
                  <a:pt x="14317" y="4060"/>
                </a:moveTo>
                <a:lnTo>
                  <a:pt x="7880" y="4047"/>
                </a:lnTo>
                <a:lnTo>
                  <a:pt x="14758" y="4047"/>
                </a:lnTo>
                <a:lnTo>
                  <a:pt x="14317" y="4060"/>
                </a:lnTo>
                <a:close/>
              </a:path>
              <a:path w="19684" h="30479">
                <a:moveTo>
                  <a:pt x="17935" y="12410"/>
                </a:moveTo>
                <a:lnTo>
                  <a:pt x="7422" y="12410"/>
                </a:lnTo>
                <a:lnTo>
                  <a:pt x="14622" y="12264"/>
                </a:lnTo>
                <a:lnTo>
                  <a:pt x="15225" y="12172"/>
                </a:lnTo>
                <a:lnTo>
                  <a:pt x="15791" y="11916"/>
                </a:lnTo>
                <a:lnTo>
                  <a:pt x="16252" y="11528"/>
                </a:lnTo>
                <a:lnTo>
                  <a:pt x="16627" y="11095"/>
                </a:lnTo>
                <a:lnTo>
                  <a:pt x="16984" y="10356"/>
                </a:lnTo>
                <a:lnTo>
                  <a:pt x="17851" y="10029"/>
                </a:lnTo>
                <a:lnTo>
                  <a:pt x="17935" y="12410"/>
                </a:lnTo>
                <a:close/>
              </a:path>
              <a:path w="19684" h="30479">
                <a:moveTo>
                  <a:pt x="13769" y="16444"/>
                </a:moveTo>
                <a:lnTo>
                  <a:pt x="12159" y="16324"/>
                </a:lnTo>
                <a:lnTo>
                  <a:pt x="17960" y="16324"/>
                </a:lnTo>
                <a:lnTo>
                  <a:pt x="14757" y="16379"/>
                </a:lnTo>
                <a:lnTo>
                  <a:pt x="13769" y="16444"/>
                </a:lnTo>
                <a:close/>
              </a:path>
              <a:path w="19684" h="30479">
                <a:moveTo>
                  <a:pt x="17123" y="18457"/>
                </a:moveTo>
                <a:lnTo>
                  <a:pt x="16918" y="17677"/>
                </a:lnTo>
                <a:lnTo>
                  <a:pt x="16512" y="17309"/>
                </a:lnTo>
                <a:lnTo>
                  <a:pt x="15735" y="16685"/>
                </a:lnTo>
                <a:lnTo>
                  <a:pt x="14757" y="16379"/>
                </a:lnTo>
                <a:lnTo>
                  <a:pt x="17960" y="16379"/>
                </a:lnTo>
                <a:lnTo>
                  <a:pt x="17969" y="17765"/>
                </a:lnTo>
                <a:lnTo>
                  <a:pt x="17837" y="18409"/>
                </a:lnTo>
                <a:lnTo>
                  <a:pt x="17542" y="18443"/>
                </a:lnTo>
                <a:lnTo>
                  <a:pt x="17123" y="18457"/>
                </a:lnTo>
                <a:close/>
              </a:path>
              <a:path w="19684" h="30479">
                <a:moveTo>
                  <a:pt x="19209" y="26166"/>
                </a:moveTo>
                <a:lnTo>
                  <a:pt x="15940" y="26166"/>
                </a:lnTo>
                <a:lnTo>
                  <a:pt x="16727" y="25945"/>
                </a:lnTo>
                <a:lnTo>
                  <a:pt x="17401" y="25499"/>
                </a:lnTo>
                <a:lnTo>
                  <a:pt x="18548" y="24810"/>
                </a:lnTo>
                <a:lnTo>
                  <a:pt x="18059" y="24160"/>
                </a:lnTo>
                <a:lnTo>
                  <a:pt x="19613" y="23966"/>
                </a:lnTo>
                <a:lnTo>
                  <a:pt x="19209" y="26166"/>
                </a:lnTo>
                <a:close/>
              </a:path>
              <a:path w="19684" h="30479">
                <a:moveTo>
                  <a:pt x="19197" y="26248"/>
                </a:moveTo>
                <a:lnTo>
                  <a:pt x="9236" y="26248"/>
                </a:lnTo>
                <a:lnTo>
                  <a:pt x="15142" y="26149"/>
                </a:lnTo>
                <a:lnTo>
                  <a:pt x="15940" y="26166"/>
                </a:lnTo>
                <a:lnTo>
                  <a:pt x="19209" y="26166"/>
                </a:lnTo>
                <a:close/>
              </a:path>
              <a:path w="19684" h="30479">
                <a:moveTo>
                  <a:pt x="1269" y="30305"/>
                </a:moveTo>
                <a:lnTo>
                  <a:pt x="617" y="30254"/>
                </a:lnTo>
                <a:lnTo>
                  <a:pt x="437" y="29178"/>
                </a:lnTo>
                <a:lnTo>
                  <a:pt x="1380" y="29426"/>
                </a:lnTo>
                <a:lnTo>
                  <a:pt x="18730" y="29426"/>
                </a:lnTo>
                <a:lnTo>
                  <a:pt x="18628" y="30121"/>
                </a:lnTo>
                <a:lnTo>
                  <a:pt x="1269" y="30305"/>
                </a:lnTo>
                <a:close/>
              </a:path>
            </a:pathLst>
          </a:custGeom>
          <a:solidFill>
            <a:srgbClr val="003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601129" y="7090308"/>
            <a:ext cx="200025" cy="42545"/>
          </a:xfrm>
          <a:custGeom>
            <a:avLst/>
            <a:gdLst/>
            <a:ahLst/>
            <a:cxnLst/>
            <a:rect l="l" t="t" r="r" b="b"/>
            <a:pathLst>
              <a:path w="200025" h="42545">
                <a:moveTo>
                  <a:pt x="31864" y="29273"/>
                </a:moveTo>
                <a:lnTo>
                  <a:pt x="31826" y="20675"/>
                </a:lnTo>
                <a:lnTo>
                  <a:pt x="30175" y="16700"/>
                </a:lnTo>
                <a:lnTo>
                  <a:pt x="27038" y="13741"/>
                </a:lnTo>
                <a:lnTo>
                  <a:pt x="27038" y="30251"/>
                </a:lnTo>
                <a:lnTo>
                  <a:pt x="23685" y="37045"/>
                </a:lnTo>
                <a:lnTo>
                  <a:pt x="16484" y="37350"/>
                </a:lnTo>
                <a:lnTo>
                  <a:pt x="12801" y="37617"/>
                </a:lnTo>
                <a:lnTo>
                  <a:pt x="9258" y="35890"/>
                </a:lnTo>
                <a:lnTo>
                  <a:pt x="7213" y="32829"/>
                </a:lnTo>
                <a:lnTo>
                  <a:pt x="4305" y="27863"/>
                </a:lnTo>
                <a:lnTo>
                  <a:pt x="4724" y="21640"/>
                </a:lnTo>
                <a:lnTo>
                  <a:pt x="7785" y="17716"/>
                </a:lnTo>
                <a:lnTo>
                  <a:pt x="9969" y="15011"/>
                </a:lnTo>
                <a:lnTo>
                  <a:pt x="12560" y="13817"/>
                </a:lnTo>
                <a:lnTo>
                  <a:pt x="15278" y="13881"/>
                </a:lnTo>
                <a:lnTo>
                  <a:pt x="16230" y="13817"/>
                </a:lnTo>
                <a:lnTo>
                  <a:pt x="20866" y="13512"/>
                </a:lnTo>
                <a:lnTo>
                  <a:pt x="25704" y="17716"/>
                </a:lnTo>
                <a:lnTo>
                  <a:pt x="26098" y="23507"/>
                </a:lnTo>
                <a:lnTo>
                  <a:pt x="27038" y="30251"/>
                </a:lnTo>
                <a:lnTo>
                  <a:pt x="27038" y="13741"/>
                </a:lnTo>
                <a:lnTo>
                  <a:pt x="26797" y="13512"/>
                </a:lnTo>
                <a:lnTo>
                  <a:pt x="24180" y="10934"/>
                </a:lnTo>
                <a:lnTo>
                  <a:pt x="20358" y="9423"/>
                </a:lnTo>
                <a:lnTo>
                  <a:pt x="20116" y="9321"/>
                </a:lnTo>
                <a:lnTo>
                  <a:pt x="15913" y="9423"/>
                </a:lnTo>
                <a:lnTo>
                  <a:pt x="11633" y="9347"/>
                </a:lnTo>
                <a:lnTo>
                  <a:pt x="7531" y="11163"/>
                </a:lnTo>
                <a:lnTo>
                  <a:pt x="4699" y="14376"/>
                </a:lnTo>
                <a:lnTo>
                  <a:pt x="1638" y="17665"/>
                </a:lnTo>
                <a:lnTo>
                  <a:pt x="0" y="22009"/>
                </a:lnTo>
                <a:lnTo>
                  <a:pt x="25" y="30607"/>
                </a:lnTo>
                <a:lnTo>
                  <a:pt x="1701" y="34569"/>
                </a:lnTo>
                <a:lnTo>
                  <a:pt x="4648" y="37350"/>
                </a:lnTo>
                <a:lnTo>
                  <a:pt x="7670" y="40322"/>
                </a:lnTo>
                <a:lnTo>
                  <a:pt x="11722" y="41922"/>
                </a:lnTo>
                <a:lnTo>
                  <a:pt x="15913" y="41846"/>
                </a:lnTo>
                <a:lnTo>
                  <a:pt x="20205" y="41910"/>
                </a:lnTo>
                <a:lnTo>
                  <a:pt x="20358" y="41846"/>
                </a:lnTo>
                <a:lnTo>
                  <a:pt x="24320" y="40093"/>
                </a:lnTo>
                <a:lnTo>
                  <a:pt x="26530" y="37617"/>
                </a:lnTo>
                <a:lnTo>
                  <a:pt x="30213" y="33616"/>
                </a:lnTo>
                <a:lnTo>
                  <a:pt x="31864" y="29273"/>
                </a:lnTo>
                <a:close/>
              </a:path>
              <a:path w="200025" h="42545">
                <a:moveTo>
                  <a:pt x="56603" y="34391"/>
                </a:moveTo>
                <a:lnTo>
                  <a:pt x="56502" y="31724"/>
                </a:lnTo>
                <a:lnTo>
                  <a:pt x="56565" y="29718"/>
                </a:lnTo>
                <a:lnTo>
                  <a:pt x="55867" y="27774"/>
                </a:lnTo>
                <a:lnTo>
                  <a:pt x="54546" y="26276"/>
                </a:lnTo>
                <a:lnTo>
                  <a:pt x="52743" y="24536"/>
                </a:lnTo>
                <a:lnTo>
                  <a:pt x="50558" y="23241"/>
                </a:lnTo>
                <a:lnTo>
                  <a:pt x="46189" y="21869"/>
                </a:lnTo>
                <a:lnTo>
                  <a:pt x="44323" y="20904"/>
                </a:lnTo>
                <a:lnTo>
                  <a:pt x="42672" y="19646"/>
                </a:lnTo>
                <a:lnTo>
                  <a:pt x="41694" y="19011"/>
                </a:lnTo>
                <a:lnTo>
                  <a:pt x="41122" y="17932"/>
                </a:lnTo>
                <a:lnTo>
                  <a:pt x="41160" y="16764"/>
                </a:lnTo>
                <a:lnTo>
                  <a:pt x="41084" y="15519"/>
                </a:lnTo>
                <a:lnTo>
                  <a:pt x="41630" y="14312"/>
                </a:lnTo>
                <a:lnTo>
                  <a:pt x="42608" y="13538"/>
                </a:lnTo>
                <a:lnTo>
                  <a:pt x="43815" y="12712"/>
                </a:lnTo>
                <a:lnTo>
                  <a:pt x="45275" y="12306"/>
                </a:lnTo>
                <a:lnTo>
                  <a:pt x="46748" y="12407"/>
                </a:lnTo>
                <a:lnTo>
                  <a:pt x="48272" y="12179"/>
                </a:lnTo>
                <a:lnTo>
                  <a:pt x="53187" y="17780"/>
                </a:lnTo>
                <a:lnTo>
                  <a:pt x="53403" y="18021"/>
                </a:lnTo>
                <a:lnTo>
                  <a:pt x="53594" y="18034"/>
                </a:lnTo>
                <a:lnTo>
                  <a:pt x="54317" y="17881"/>
                </a:lnTo>
                <a:lnTo>
                  <a:pt x="54698" y="17551"/>
                </a:lnTo>
                <a:lnTo>
                  <a:pt x="54775" y="17056"/>
                </a:lnTo>
                <a:lnTo>
                  <a:pt x="54686" y="12230"/>
                </a:lnTo>
                <a:lnTo>
                  <a:pt x="48475" y="9791"/>
                </a:lnTo>
                <a:lnTo>
                  <a:pt x="47155" y="9817"/>
                </a:lnTo>
                <a:lnTo>
                  <a:pt x="44386" y="9740"/>
                </a:lnTo>
                <a:lnTo>
                  <a:pt x="41668" y="10617"/>
                </a:lnTo>
                <a:lnTo>
                  <a:pt x="39484" y="12319"/>
                </a:lnTo>
                <a:lnTo>
                  <a:pt x="37528" y="13728"/>
                </a:lnTo>
                <a:lnTo>
                  <a:pt x="36372" y="16002"/>
                </a:lnTo>
                <a:lnTo>
                  <a:pt x="36322" y="20574"/>
                </a:lnTo>
                <a:lnTo>
                  <a:pt x="37122" y="22669"/>
                </a:lnTo>
                <a:lnTo>
                  <a:pt x="38620" y="24218"/>
                </a:lnTo>
                <a:lnTo>
                  <a:pt x="40703" y="26149"/>
                </a:lnTo>
                <a:lnTo>
                  <a:pt x="43192" y="27597"/>
                </a:lnTo>
                <a:lnTo>
                  <a:pt x="47574" y="28968"/>
                </a:lnTo>
                <a:lnTo>
                  <a:pt x="49110" y="29806"/>
                </a:lnTo>
                <a:lnTo>
                  <a:pt x="51384" y="31610"/>
                </a:lnTo>
                <a:lnTo>
                  <a:pt x="51917" y="32702"/>
                </a:lnTo>
                <a:lnTo>
                  <a:pt x="51917" y="35306"/>
                </a:lnTo>
                <a:lnTo>
                  <a:pt x="51142" y="36639"/>
                </a:lnTo>
                <a:lnTo>
                  <a:pt x="48450" y="38379"/>
                </a:lnTo>
                <a:lnTo>
                  <a:pt x="46697" y="38836"/>
                </a:lnTo>
                <a:lnTo>
                  <a:pt x="44945" y="38735"/>
                </a:lnTo>
                <a:lnTo>
                  <a:pt x="43357" y="38709"/>
                </a:lnTo>
                <a:lnTo>
                  <a:pt x="41846" y="38100"/>
                </a:lnTo>
                <a:lnTo>
                  <a:pt x="39522" y="36017"/>
                </a:lnTo>
                <a:lnTo>
                  <a:pt x="38684" y="34696"/>
                </a:lnTo>
                <a:lnTo>
                  <a:pt x="38201" y="33108"/>
                </a:lnTo>
                <a:lnTo>
                  <a:pt x="37947" y="32905"/>
                </a:lnTo>
                <a:lnTo>
                  <a:pt x="37731" y="32905"/>
                </a:lnTo>
                <a:lnTo>
                  <a:pt x="37350" y="33185"/>
                </a:lnTo>
                <a:lnTo>
                  <a:pt x="37045" y="33502"/>
                </a:lnTo>
                <a:lnTo>
                  <a:pt x="36880" y="34074"/>
                </a:lnTo>
                <a:lnTo>
                  <a:pt x="36931" y="38696"/>
                </a:lnTo>
                <a:lnTo>
                  <a:pt x="43243" y="41135"/>
                </a:lnTo>
                <a:lnTo>
                  <a:pt x="44602" y="41109"/>
                </a:lnTo>
                <a:lnTo>
                  <a:pt x="47701" y="41287"/>
                </a:lnTo>
                <a:lnTo>
                  <a:pt x="50761" y="40386"/>
                </a:lnTo>
                <a:lnTo>
                  <a:pt x="53289" y="38582"/>
                </a:lnTo>
                <a:lnTo>
                  <a:pt x="55410" y="36944"/>
                </a:lnTo>
                <a:lnTo>
                  <a:pt x="56603" y="34391"/>
                </a:lnTo>
                <a:close/>
              </a:path>
              <a:path w="200025" h="42545">
                <a:moveTo>
                  <a:pt x="89357" y="10350"/>
                </a:moveTo>
                <a:lnTo>
                  <a:pt x="88620" y="10261"/>
                </a:lnTo>
                <a:lnTo>
                  <a:pt x="80556" y="10223"/>
                </a:lnTo>
                <a:lnTo>
                  <a:pt x="79908" y="10185"/>
                </a:lnTo>
                <a:lnTo>
                  <a:pt x="79946" y="10960"/>
                </a:lnTo>
                <a:lnTo>
                  <a:pt x="80886" y="10833"/>
                </a:lnTo>
                <a:lnTo>
                  <a:pt x="80899" y="11671"/>
                </a:lnTo>
                <a:lnTo>
                  <a:pt x="78867" y="15633"/>
                </a:lnTo>
                <a:lnTo>
                  <a:pt x="76530" y="19443"/>
                </a:lnTo>
                <a:lnTo>
                  <a:pt x="73939" y="23075"/>
                </a:lnTo>
                <a:lnTo>
                  <a:pt x="66116" y="12192"/>
                </a:lnTo>
                <a:lnTo>
                  <a:pt x="66001" y="10579"/>
                </a:lnTo>
                <a:lnTo>
                  <a:pt x="66789" y="10922"/>
                </a:lnTo>
                <a:lnTo>
                  <a:pt x="66878" y="10579"/>
                </a:lnTo>
                <a:lnTo>
                  <a:pt x="67017" y="9994"/>
                </a:lnTo>
                <a:lnTo>
                  <a:pt x="66649" y="10071"/>
                </a:lnTo>
                <a:lnTo>
                  <a:pt x="59880" y="10121"/>
                </a:lnTo>
                <a:lnTo>
                  <a:pt x="58483" y="10337"/>
                </a:lnTo>
                <a:lnTo>
                  <a:pt x="58788" y="10756"/>
                </a:lnTo>
                <a:lnTo>
                  <a:pt x="59537" y="10909"/>
                </a:lnTo>
                <a:lnTo>
                  <a:pt x="59918" y="11023"/>
                </a:lnTo>
                <a:lnTo>
                  <a:pt x="60312" y="11290"/>
                </a:lnTo>
                <a:lnTo>
                  <a:pt x="60579" y="11620"/>
                </a:lnTo>
                <a:lnTo>
                  <a:pt x="71107" y="26885"/>
                </a:lnTo>
                <a:lnTo>
                  <a:pt x="71221" y="36995"/>
                </a:lnTo>
                <a:lnTo>
                  <a:pt x="71094" y="38328"/>
                </a:lnTo>
                <a:lnTo>
                  <a:pt x="70383" y="39941"/>
                </a:lnTo>
                <a:lnTo>
                  <a:pt x="69469" y="39954"/>
                </a:lnTo>
                <a:lnTo>
                  <a:pt x="69570" y="40881"/>
                </a:lnTo>
                <a:lnTo>
                  <a:pt x="69773" y="40894"/>
                </a:lnTo>
                <a:lnTo>
                  <a:pt x="77635" y="40906"/>
                </a:lnTo>
                <a:lnTo>
                  <a:pt x="78232" y="40894"/>
                </a:lnTo>
                <a:lnTo>
                  <a:pt x="78232" y="40208"/>
                </a:lnTo>
                <a:lnTo>
                  <a:pt x="78244" y="39941"/>
                </a:lnTo>
                <a:lnTo>
                  <a:pt x="76174" y="27127"/>
                </a:lnTo>
                <a:lnTo>
                  <a:pt x="79070" y="23075"/>
                </a:lnTo>
                <a:lnTo>
                  <a:pt x="86055" y="13335"/>
                </a:lnTo>
                <a:lnTo>
                  <a:pt x="87909" y="10833"/>
                </a:lnTo>
                <a:lnTo>
                  <a:pt x="88023" y="10680"/>
                </a:lnTo>
                <a:lnTo>
                  <a:pt x="88722" y="11023"/>
                </a:lnTo>
                <a:lnTo>
                  <a:pt x="89027" y="10680"/>
                </a:lnTo>
                <a:lnTo>
                  <a:pt x="89357" y="10350"/>
                </a:lnTo>
                <a:close/>
              </a:path>
              <a:path w="200025" h="42545">
                <a:moveTo>
                  <a:pt x="110693" y="34404"/>
                </a:moveTo>
                <a:lnTo>
                  <a:pt x="110591" y="31737"/>
                </a:lnTo>
                <a:lnTo>
                  <a:pt x="110667" y="29743"/>
                </a:lnTo>
                <a:lnTo>
                  <a:pt x="109956" y="27800"/>
                </a:lnTo>
                <a:lnTo>
                  <a:pt x="108623" y="26301"/>
                </a:lnTo>
                <a:lnTo>
                  <a:pt x="106832" y="24561"/>
                </a:lnTo>
                <a:lnTo>
                  <a:pt x="104648" y="23253"/>
                </a:lnTo>
                <a:lnTo>
                  <a:pt x="100279" y="21894"/>
                </a:lnTo>
                <a:lnTo>
                  <a:pt x="98412" y="20929"/>
                </a:lnTo>
                <a:lnTo>
                  <a:pt x="96761" y="19672"/>
                </a:lnTo>
                <a:lnTo>
                  <a:pt x="95783" y="19037"/>
                </a:lnTo>
                <a:lnTo>
                  <a:pt x="95211" y="17945"/>
                </a:lnTo>
                <a:lnTo>
                  <a:pt x="95237" y="16789"/>
                </a:lnTo>
                <a:lnTo>
                  <a:pt x="95186" y="15544"/>
                </a:lnTo>
                <a:lnTo>
                  <a:pt x="95719" y="14338"/>
                </a:lnTo>
                <a:lnTo>
                  <a:pt x="96697" y="13563"/>
                </a:lnTo>
                <a:lnTo>
                  <a:pt x="97917" y="12725"/>
                </a:lnTo>
                <a:lnTo>
                  <a:pt x="99377" y="12331"/>
                </a:lnTo>
                <a:lnTo>
                  <a:pt x="100850" y="12420"/>
                </a:lnTo>
                <a:lnTo>
                  <a:pt x="102374" y="12192"/>
                </a:lnTo>
                <a:lnTo>
                  <a:pt x="107276" y="17792"/>
                </a:lnTo>
                <a:lnTo>
                  <a:pt x="107492" y="18034"/>
                </a:lnTo>
                <a:lnTo>
                  <a:pt x="107696" y="18059"/>
                </a:lnTo>
                <a:lnTo>
                  <a:pt x="108381" y="17894"/>
                </a:lnTo>
                <a:lnTo>
                  <a:pt x="108775" y="17551"/>
                </a:lnTo>
                <a:lnTo>
                  <a:pt x="108775" y="17348"/>
                </a:lnTo>
                <a:lnTo>
                  <a:pt x="108851" y="17081"/>
                </a:lnTo>
                <a:lnTo>
                  <a:pt x="102552" y="9804"/>
                </a:lnTo>
                <a:lnTo>
                  <a:pt x="101231" y="9829"/>
                </a:lnTo>
                <a:lnTo>
                  <a:pt x="98463" y="9740"/>
                </a:lnTo>
                <a:lnTo>
                  <a:pt x="95745" y="10629"/>
                </a:lnTo>
                <a:lnTo>
                  <a:pt x="93560" y="12319"/>
                </a:lnTo>
                <a:lnTo>
                  <a:pt x="91605" y="13754"/>
                </a:lnTo>
                <a:lnTo>
                  <a:pt x="90449" y="16014"/>
                </a:lnTo>
                <a:lnTo>
                  <a:pt x="90385" y="20586"/>
                </a:lnTo>
                <a:lnTo>
                  <a:pt x="91198" y="22669"/>
                </a:lnTo>
                <a:lnTo>
                  <a:pt x="92684" y="24231"/>
                </a:lnTo>
                <a:lnTo>
                  <a:pt x="94780" y="26162"/>
                </a:lnTo>
                <a:lnTo>
                  <a:pt x="97269" y="27597"/>
                </a:lnTo>
                <a:lnTo>
                  <a:pt x="101638" y="28981"/>
                </a:lnTo>
                <a:lnTo>
                  <a:pt x="103187" y="29819"/>
                </a:lnTo>
                <a:lnTo>
                  <a:pt x="105460" y="31623"/>
                </a:lnTo>
                <a:lnTo>
                  <a:pt x="105994" y="32715"/>
                </a:lnTo>
                <a:lnTo>
                  <a:pt x="105994" y="35331"/>
                </a:lnTo>
                <a:lnTo>
                  <a:pt x="105219" y="36652"/>
                </a:lnTo>
                <a:lnTo>
                  <a:pt x="103987" y="37414"/>
                </a:lnTo>
                <a:lnTo>
                  <a:pt x="102527" y="38392"/>
                </a:lnTo>
                <a:lnTo>
                  <a:pt x="100787" y="38862"/>
                </a:lnTo>
                <a:lnTo>
                  <a:pt x="99021" y="38747"/>
                </a:lnTo>
                <a:lnTo>
                  <a:pt x="97447" y="38722"/>
                </a:lnTo>
                <a:lnTo>
                  <a:pt x="95923" y="38125"/>
                </a:lnTo>
                <a:lnTo>
                  <a:pt x="93599" y="36029"/>
                </a:lnTo>
                <a:lnTo>
                  <a:pt x="92748" y="34709"/>
                </a:lnTo>
                <a:lnTo>
                  <a:pt x="92290" y="33121"/>
                </a:lnTo>
                <a:lnTo>
                  <a:pt x="92024" y="32918"/>
                </a:lnTo>
                <a:lnTo>
                  <a:pt x="91821" y="32905"/>
                </a:lnTo>
                <a:lnTo>
                  <a:pt x="91440" y="33197"/>
                </a:lnTo>
                <a:lnTo>
                  <a:pt x="91135" y="33515"/>
                </a:lnTo>
                <a:lnTo>
                  <a:pt x="90957" y="34086"/>
                </a:lnTo>
                <a:lnTo>
                  <a:pt x="91020" y="38709"/>
                </a:lnTo>
                <a:lnTo>
                  <a:pt x="97332" y="41160"/>
                </a:lnTo>
                <a:lnTo>
                  <a:pt x="98691" y="41148"/>
                </a:lnTo>
                <a:lnTo>
                  <a:pt x="101803" y="41313"/>
                </a:lnTo>
                <a:lnTo>
                  <a:pt x="104863" y="40411"/>
                </a:lnTo>
                <a:lnTo>
                  <a:pt x="107378" y="38595"/>
                </a:lnTo>
                <a:lnTo>
                  <a:pt x="109499" y="36957"/>
                </a:lnTo>
                <a:lnTo>
                  <a:pt x="110693" y="34404"/>
                </a:lnTo>
                <a:close/>
              </a:path>
              <a:path w="200025" h="42545">
                <a:moveTo>
                  <a:pt x="136118" y="16154"/>
                </a:moveTo>
                <a:lnTo>
                  <a:pt x="136067" y="14135"/>
                </a:lnTo>
                <a:lnTo>
                  <a:pt x="136080" y="10414"/>
                </a:lnTo>
                <a:lnTo>
                  <a:pt x="135775" y="10274"/>
                </a:lnTo>
                <a:lnTo>
                  <a:pt x="135331" y="10172"/>
                </a:lnTo>
                <a:lnTo>
                  <a:pt x="134886" y="10121"/>
                </a:lnTo>
                <a:lnTo>
                  <a:pt x="134429" y="10160"/>
                </a:lnTo>
                <a:lnTo>
                  <a:pt x="124053" y="10274"/>
                </a:lnTo>
                <a:lnTo>
                  <a:pt x="123647" y="10274"/>
                </a:lnTo>
                <a:lnTo>
                  <a:pt x="115849" y="10172"/>
                </a:lnTo>
                <a:lnTo>
                  <a:pt x="115392" y="10147"/>
                </a:lnTo>
                <a:lnTo>
                  <a:pt x="114935" y="10198"/>
                </a:lnTo>
                <a:lnTo>
                  <a:pt x="114503" y="10287"/>
                </a:lnTo>
                <a:lnTo>
                  <a:pt x="114198" y="10439"/>
                </a:lnTo>
                <a:lnTo>
                  <a:pt x="114160" y="16179"/>
                </a:lnTo>
                <a:lnTo>
                  <a:pt x="115366" y="16154"/>
                </a:lnTo>
                <a:lnTo>
                  <a:pt x="115646" y="15125"/>
                </a:lnTo>
                <a:lnTo>
                  <a:pt x="116725" y="14160"/>
                </a:lnTo>
                <a:lnTo>
                  <a:pt x="118592" y="14198"/>
                </a:lnTo>
                <a:lnTo>
                  <a:pt x="122605" y="14185"/>
                </a:lnTo>
                <a:lnTo>
                  <a:pt x="122758" y="36893"/>
                </a:lnTo>
                <a:lnTo>
                  <a:pt x="120992" y="39852"/>
                </a:lnTo>
                <a:lnTo>
                  <a:pt x="121094" y="40779"/>
                </a:lnTo>
                <a:lnTo>
                  <a:pt x="121310" y="40805"/>
                </a:lnTo>
                <a:lnTo>
                  <a:pt x="129159" y="40817"/>
                </a:lnTo>
                <a:lnTo>
                  <a:pt x="129755" y="40805"/>
                </a:lnTo>
                <a:lnTo>
                  <a:pt x="129755" y="40132"/>
                </a:lnTo>
                <a:lnTo>
                  <a:pt x="129755" y="39839"/>
                </a:lnTo>
                <a:lnTo>
                  <a:pt x="127901" y="14173"/>
                </a:lnTo>
                <a:lnTo>
                  <a:pt x="131673" y="14173"/>
                </a:lnTo>
                <a:lnTo>
                  <a:pt x="133553" y="14135"/>
                </a:lnTo>
                <a:lnTo>
                  <a:pt x="134620" y="15087"/>
                </a:lnTo>
                <a:lnTo>
                  <a:pt x="134912" y="16129"/>
                </a:lnTo>
                <a:lnTo>
                  <a:pt x="136118" y="16154"/>
                </a:lnTo>
                <a:close/>
              </a:path>
              <a:path w="200025" h="42545">
                <a:moveTo>
                  <a:pt x="155930" y="6870"/>
                </a:moveTo>
                <a:lnTo>
                  <a:pt x="155905" y="6680"/>
                </a:lnTo>
                <a:lnTo>
                  <a:pt x="150075" y="939"/>
                </a:lnTo>
                <a:lnTo>
                  <a:pt x="149186" y="190"/>
                </a:lnTo>
                <a:lnTo>
                  <a:pt x="148501" y="0"/>
                </a:lnTo>
                <a:lnTo>
                  <a:pt x="147142" y="190"/>
                </a:lnTo>
                <a:lnTo>
                  <a:pt x="146545" y="584"/>
                </a:lnTo>
                <a:lnTo>
                  <a:pt x="145999" y="1397"/>
                </a:lnTo>
                <a:lnTo>
                  <a:pt x="145910" y="1689"/>
                </a:lnTo>
                <a:lnTo>
                  <a:pt x="145935" y="2425"/>
                </a:lnTo>
                <a:lnTo>
                  <a:pt x="155028" y="8128"/>
                </a:lnTo>
                <a:lnTo>
                  <a:pt x="155930" y="6870"/>
                </a:lnTo>
                <a:close/>
              </a:path>
              <a:path w="200025" h="42545">
                <a:moveTo>
                  <a:pt x="199631" y="10083"/>
                </a:moveTo>
                <a:lnTo>
                  <a:pt x="199034" y="9880"/>
                </a:lnTo>
                <a:lnTo>
                  <a:pt x="196291" y="9855"/>
                </a:lnTo>
                <a:lnTo>
                  <a:pt x="195529" y="9423"/>
                </a:lnTo>
                <a:lnTo>
                  <a:pt x="193967" y="10718"/>
                </a:lnTo>
                <a:lnTo>
                  <a:pt x="183426" y="31483"/>
                </a:lnTo>
                <a:lnTo>
                  <a:pt x="177838" y="20612"/>
                </a:lnTo>
                <a:lnTo>
                  <a:pt x="172999" y="11226"/>
                </a:lnTo>
                <a:lnTo>
                  <a:pt x="170802" y="9423"/>
                </a:lnTo>
                <a:lnTo>
                  <a:pt x="168414" y="10731"/>
                </a:lnTo>
                <a:lnTo>
                  <a:pt x="168757" y="11772"/>
                </a:lnTo>
                <a:lnTo>
                  <a:pt x="168808" y="20612"/>
                </a:lnTo>
                <a:lnTo>
                  <a:pt x="168694" y="38468"/>
                </a:lnTo>
                <a:lnTo>
                  <a:pt x="167830" y="39776"/>
                </a:lnTo>
                <a:lnTo>
                  <a:pt x="167360" y="39814"/>
                </a:lnTo>
                <a:lnTo>
                  <a:pt x="167386" y="40640"/>
                </a:lnTo>
                <a:lnTo>
                  <a:pt x="167614" y="40690"/>
                </a:lnTo>
                <a:lnTo>
                  <a:pt x="175145" y="40690"/>
                </a:lnTo>
                <a:lnTo>
                  <a:pt x="175082" y="40182"/>
                </a:lnTo>
                <a:lnTo>
                  <a:pt x="175006" y="39636"/>
                </a:lnTo>
                <a:lnTo>
                  <a:pt x="174129" y="40182"/>
                </a:lnTo>
                <a:lnTo>
                  <a:pt x="173304" y="37998"/>
                </a:lnTo>
                <a:lnTo>
                  <a:pt x="173126" y="37172"/>
                </a:lnTo>
                <a:lnTo>
                  <a:pt x="173062" y="36423"/>
                </a:lnTo>
                <a:lnTo>
                  <a:pt x="172986" y="20612"/>
                </a:lnTo>
                <a:lnTo>
                  <a:pt x="181165" y="37020"/>
                </a:lnTo>
                <a:lnTo>
                  <a:pt x="181254" y="38849"/>
                </a:lnTo>
                <a:lnTo>
                  <a:pt x="182359" y="38862"/>
                </a:lnTo>
                <a:lnTo>
                  <a:pt x="182626" y="38989"/>
                </a:lnTo>
                <a:lnTo>
                  <a:pt x="183146" y="38874"/>
                </a:lnTo>
                <a:lnTo>
                  <a:pt x="183654" y="38887"/>
                </a:lnTo>
                <a:lnTo>
                  <a:pt x="184823" y="38811"/>
                </a:lnTo>
                <a:lnTo>
                  <a:pt x="185077" y="37033"/>
                </a:lnTo>
                <a:lnTo>
                  <a:pt x="193446" y="20472"/>
                </a:lnTo>
                <a:lnTo>
                  <a:pt x="193281" y="35915"/>
                </a:lnTo>
                <a:lnTo>
                  <a:pt x="193205" y="37160"/>
                </a:lnTo>
                <a:lnTo>
                  <a:pt x="193040" y="37909"/>
                </a:lnTo>
                <a:lnTo>
                  <a:pt x="192849" y="38468"/>
                </a:lnTo>
                <a:lnTo>
                  <a:pt x="192189" y="40170"/>
                </a:lnTo>
                <a:lnTo>
                  <a:pt x="191312" y="39624"/>
                </a:lnTo>
                <a:lnTo>
                  <a:pt x="191173" y="40678"/>
                </a:lnTo>
                <a:lnTo>
                  <a:pt x="198704" y="40678"/>
                </a:lnTo>
                <a:lnTo>
                  <a:pt x="198932" y="40640"/>
                </a:lnTo>
                <a:lnTo>
                  <a:pt x="198945" y="40170"/>
                </a:lnTo>
                <a:lnTo>
                  <a:pt x="198958" y="39814"/>
                </a:lnTo>
                <a:lnTo>
                  <a:pt x="198501" y="39776"/>
                </a:lnTo>
                <a:lnTo>
                  <a:pt x="197993" y="39090"/>
                </a:lnTo>
                <a:lnTo>
                  <a:pt x="197624" y="38468"/>
                </a:lnTo>
                <a:lnTo>
                  <a:pt x="197472" y="37909"/>
                </a:lnTo>
                <a:lnTo>
                  <a:pt x="197510" y="20472"/>
                </a:lnTo>
                <a:lnTo>
                  <a:pt x="197535" y="15773"/>
                </a:lnTo>
                <a:lnTo>
                  <a:pt x="197624" y="13385"/>
                </a:lnTo>
                <a:lnTo>
                  <a:pt x="197751" y="12700"/>
                </a:lnTo>
                <a:lnTo>
                  <a:pt x="198132" y="10896"/>
                </a:lnTo>
                <a:lnTo>
                  <a:pt x="198856" y="10947"/>
                </a:lnTo>
                <a:lnTo>
                  <a:pt x="199631" y="10083"/>
                </a:lnTo>
                <a:close/>
              </a:path>
            </a:pathLst>
          </a:custGeom>
          <a:solidFill>
            <a:srgbClr val="003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142659" y="6872386"/>
            <a:ext cx="1028699" cy="24764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256763" y="6747875"/>
            <a:ext cx="457199" cy="45719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011388" y="6765614"/>
            <a:ext cx="1009649" cy="37147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212360" y="6711756"/>
            <a:ext cx="647699" cy="49529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533144" y="7352812"/>
            <a:ext cx="390525" cy="50482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087111" y="7397617"/>
            <a:ext cx="1057274" cy="43814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098767" y="7311450"/>
            <a:ext cx="561974" cy="59054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93543" y="6217767"/>
            <a:ext cx="685799" cy="38099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2861584" y="7413528"/>
            <a:ext cx="1000124" cy="36194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966600" y="8029376"/>
            <a:ext cx="885824" cy="29525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017941" y="7986018"/>
            <a:ext cx="714374" cy="42860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136824" y="7984967"/>
            <a:ext cx="723899" cy="38099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221784" y="7944916"/>
            <a:ext cx="790133" cy="38099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426537" y="8500231"/>
            <a:ext cx="655414" cy="25717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165982" y="8500231"/>
            <a:ext cx="561974" cy="32384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819717" y="8511722"/>
            <a:ext cx="628649" cy="333374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537582" y="8526444"/>
            <a:ext cx="409574" cy="314309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849354" y="9006847"/>
            <a:ext cx="1003143" cy="28666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282958" y="9194672"/>
            <a:ext cx="895349" cy="39050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264268" y="9152564"/>
            <a:ext cx="800099" cy="48577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534650" y="9095307"/>
            <a:ext cx="600074" cy="60005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398636" y="9095307"/>
            <a:ext cx="600074" cy="60005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391906" y="9183623"/>
            <a:ext cx="457199" cy="45719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287500" y="9177649"/>
            <a:ext cx="952499" cy="31430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487138" y="8663727"/>
            <a:ext cx="856170" cy="33172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942375" y="7899287"/>
            <a:ext cx="771524" cy="47624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051676" y="8630243"/>
            <a:ext cx="1181099" cy="33335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410138" y="8589141"/>
            <a:ext cx="781049" cy="47624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571030" y="8511722"/>
            <a:ext cx="504824" cy="50480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301605" y="8607063"/>
            <a:ext cx="1133474" cy="36194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831385" y="7883575"/>
            <a:ext cx="533399" cy="46670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626150" y="7765343"/>
            <a:ext cx="676274" cy="67625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538112" y="7899287"/>
            <a:ext cx="819149" cy="39050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547646" y="7226670"/>
            <a:ext cx="990599" cy="42860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95932" y="8996674"/>
            <a:ext cx="1485899" cy="35240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75808" y="8066958"/>
            <a:ext cx="971549" cy="40004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948879" y="7654975"/>
            <a:ext cx="790574" cy="29525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32022" y="8962900"/>
            <a:ext cx="998571" cy="127803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65313" y="9249414"/>
            <a:ext cx="1209674" cy="219059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4725344" y="8250721"/>
            <a:ext cx="1162685" cy="544195"/>
            <a:chOff x="4725344" y="8250721"/>
            <a:chExt cx="1162685" cy="544195"/>
          </a:xfrm>
        </p:grpSpPr>
        <p:sp>
          <p:nvSpPr>
            <p:cNvPr id="126" name="object 126"/>
            <p:cNvSpPr/>
            <p:nvPr/>
          </p:nvSpPr>
          <p:spPr>
            <a:xfrm>
              <a:off x="4725344" y="8613616"/>
              <a:ext cx="971549" cy="180959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73320" y="8250721"/>
              <a:ext cx="1114424" cy="333359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5210982" y="7925454"/>
            <a:ext cx="1864995" cy="578485"/>
            <a:chOff x="5210982" y="7925454"/>
            <a:chExt cx="1864995" cy="578485"/>
          </a:xfrm>
        </p:grpSpPr>
        <p:sp>
          <p:nvSpPr>
            <p:cNvPr id="129" name="object 129"/>
            <p:cNvSpPr/>
            <p:nvPr/>
          </p:nvSpPr>
          <p:spPr>
            <a:xfrm>
              <a:off x="5210982" y="7925454"/>
              <a:ext cx="895349" cy="238109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066160" y="8151159"/>
              <a:ext cx="1009649" cy="352409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/>
          <p:nvPr/>
        </p:nvSpPr>
        <p:spPr>
          <a:xfrm>
            <a:off x="7187183" y="7330363"/>
            <a:ext cx="619124" cy="27620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" name="object 132"/>
          <p:cNvGrpSpPr/>
          <p:nvPr/>
        </p:nvGrpSpPr>
        <p:grpSpPr>
          <a:xfrm>
            <a:off x="489292" y="6137665"/>
            <a:ext cx="7085965" cy="1596390"/>
            <a:chOff x="489292" y="6137665"/>
            <a:chExt cx="7085965" cy="1596390"/>
          </a:xfrm>
        </p:grpSpPr>
        <p:sp>
          <p:nvSpPr>
            <p:cNvPr id="133" name="object 133"/>
            <p:cNvSpPr/>
            <p:nvPr/>
          </p:nvSpPr>
          <p:spPr>
            <a:xfrm>
              <a:off x="489292" y="6427405"/>
              <a:ext cx="7085965" cy="1306830"/>
            </a:xfrm>
            <a:custGeom>
              <a:avLst/>
              <a:gdLst/>
              <a:ahLst/>
              <a:cxnLst/>
              <a:rect l="l" t="t" r="r" b="b"/>
              <a:pathLst>
                <a:path w="7085965" h="1306829">
                  <a:moveTo>
                    <a:pt x="35102" y="1301242"/>
                  </a:moveTo>
                  <a:lnTo>
                    <a:pt x="28384" y="1263738"/>
                  </a:lnTo>
                  <a:lnTo>
                    <a:pt x="0" y="1268818"/>
                  </a:lnTo>
                  <a:lnTo>
                    <a:pt x="6718" y="1306322"/>
                  </a:lnTo>
                  <a:lnTo>
                    <a:pt x="35102" y="1301242"/>
                  </a:lnTo>
                  <a:close/>
                </a:path>
                <a:path w="7085965" h="1306829">
                  <a:moveTo>
                    <a:pt x="185115" y="1274343"/>
                  </a:moveTo>
                  <a:lnTo>
                    <a:pt x="178384" y="1236840"/>
                  </a:lnTo>
                  <a:lnTo>
                    <a:pt x="65887" y="1257007"/>
                  </a:lnTo>
                  <a:lnTo>
                    <a:pt x="72605" y="1294511"/>
                  </a:lnTo>
                  <a:lnTo>
                    <a:pt x="185115" y="1274343"/>
                  </a:lnTo>
                  <a:close/>
                </a:path>
                <a:path w="7085965" h="1306829">
                  <a:moveTo>
                    <a:pt x="335114" y="1247457"/>
                  </a:moveTo>
                  <a:lnTo>
                    <a:pt x="328396" y="1209954"/>
                  </a:lnTo>
                  <a:lnTo>
                    <a:pt x="215887" y="1230122"/>
                  </a:lnTo>
                  <a:lnTo>
                    <a:pt x="222618" y="1267625"/>
                  </a:lnTo>
                  <a:lnTo>
                    <a:pt x="335114" y="1247457"/>
                  </a:lnTo>
                  <a:close/>
                </a:path>
                <a:path w="7085965" h="1306829">
                  <a:moveTo>
                    <a:pt x="485127" y="1220571"/>
                  </a:moveTo>
                  <a:lnTo>
                    <a:pt x="478396" y="1183068"/>
                  </a:lnTo>
                  <a:lnTo>
                    <a:pt x="365899" y="1203236"/>
                  </a:lnTo>
                  <a:lnTo>
                    <a:pt x="372618" y="1240739"/>
                  </a:lnTo>
                  <a:lnTo>
                    <a:pt x="485127" y="1220571"/>
                  </a:lnTo>
                  <a:close/>
                </a:path>
                <a:path w="7085965" h="1306829">
                  <a:moveTo>
                    <a:pt x="635127" y="1193685"/>
                  </a:moveTo>
                  <a:lnTo>
                    <a:pt x="628408" y="1156182"/>
                  </a:lnTo>
                  <a:lnTo>
                    <a:pt x="515899" y="1176350"/>
                  </a:lnTo>
                  <a:lnTo>
                    <a:pt x="522630" y="1213853"/>
                  </a:lnTo>
                  <a:lnTo>
                    <a:pt x="635127" y="1193685"/>
                  </a:lnTo>
                  <a:close/>
                </a:path>
                <a:path w="7085965" h="1306829">
                  <a:moveTo>
                    <a:pt x="785139" y="1166799"/>
                  </a:moveTo>
                  <a:lnTo>
                    <a:pt x="778408" y="1129296"/>
                  </a:lnTo>
                  <a:lnTo>
                    <a:pt x="665911" y="1149464"/>
                  </a:lnTo>
                  <a:lnTo>
                    <a:pt x="672630" y="1186967"/>
                  </a:lnTo>
                  <a:lnTo>
                    <a:pt x="785139" y="1166799"/>
                  </a:lnTo>
                  <a:close/>
                </a:path>
                <a:path w="7085965" h="1306829">
                  <a:moveTo>
                    <a:pt x="935139" y="1139913"/>
                  </a:moveTo>
                  <a:lnTo>
                    <a:pt x="928420" y="1102410"/>
                  </a:lnTo>
                  <a:lnTo>
                    <a:pt x="815911" y="1122578"/>
                  </a:lnTo>
                  <a:lnTo>
                    <a:pt x="822629" y="1160068"/>
                  </a:lnTo>
                  <a:lnTo>
                    <a:pt x="935139" y="1139913"/>
                  </a:lnTo>
                  <a:close/>
                </a:path>
                <a:path w="7085965" h="1306829">
                  <a:moveTo>
                    <a:pt x="1085151" y="1113015"/>
                  </a:moveTo>
                  <a:lnTo>
                    <a:pt x="1078420" y="1075524"/>
                  </a:lnTo>
                  <a:lnTo>
                    <a:pt x="965923" y="1095679"/>
                  </a:lnTo>
                  <a:lnTo>
                    <a:pt x="972642" y="1133182"/>
                  </a:lnTo>
                  <a:lnTo>
                    <a:pt x="1085151" y="1113015"/>
                  </a:lnTo>
                  <a:close/>
                </a:path>
                <a:path w="7085965" h="1306829">
                  <a:moveTo>
                    <a:pt x="1235151" y="1086129"/>
                  </a:moveTo>
                  <a:lnTo>
                    <a:pt x="1228432" y="1048626"/>
                  </a:lnTo>
                  <a:lnTo>
                    <a:pt x="1115923" y="1068793"/>
                  </a:lnTo>
                  <a:lnTo>
                    <a:pt x="1122641" y="1106297"/>
                  </a:lnTo>
                  <a:lnTo>
                    <a:pt x="1235151" y="1086129"/>
                  </a:lnTo>
                  <a:close/>
                </a:path>
                <a:path w="7085965" h="1306829">
                  <a:moveTo>
                    <a:pt x="1385163" y="1059243"/>
                  </a:moveTo>
                  <a:lnTo>
                    <a:pt x="1378432" y="1021740"/>
                  </a:lnTo>
                  <a:lnTo>
                    <a:pt x="1265936" y="1041908"/>
                  </a:lnTo>
                  <a:lnTo>
                    <a:pt x="1272654" y="1079411"/>
                  </a:lnTo>
                  <a:lnTo>
                    <a:pt x="1385163" y="1059243"/>
                  </a:lnTo>
                  <a:close/>
                </a:path>
                <a:path w="7085965" h="1306829">
                  <a:moveTo>
                    <a:pt x="1535163" y="1032357"/>
                  </a:moveTo>
                  <a:lnTo>
                    <a:pt x="1528445" y="994854"/>
                  </a:lnTo>
                  <a:lnTo>
                    <a:pt x="1415935" y="1015022"/>
                  </a:lnTo>
                  <a:lnTo>
                    <a:pt x="1422654" y="1052525"/>
                  </a:lnTo>
                  <a:lnTo>
                    <a:pt x="1535163" y="1032357"/>
                  </a:lnTo>
                  <a:close/>
                </a:path>
                <a:path w="7085965" h="1306829">
                  <a:moveTo>
                    <a:pt x="1685175" y="1005471"/>
                  </a:moveTo>
                  <a:lnTo>
                    <a:pt x="1678444" y="967968"/>
                  </a:lnTo>
                  <a:lnTo>
                    <a:pt x="1565948" y="988136"/>
                  </a:lnTo>
                  <a:lnTo>
                    <a:pt x="1572666" y="1025639"/>
                  </a:lnTo>
                  <a:lnTo>
                    <a:pt x="1685175" y="1005471"/>
                  </a:lnTo>
                  <a:close/>
                </a:path>
                <a:path w="7085965" h="1306829">
                  <a:moveTo>
                    <a:pt x="1835175" y="978585"/>
                  </a:moveTo>
                  <a:lnTo>
                    <a:pt x="1828457" y="941082"/>
                  </a:lnTo>
                  <a:lnTo>
                    <a:pt x="1715947" y="961250"/>
                  </a:lnTo>
                  <a:lnTo>
                    <a:pt x="1722666" y="998753"/>
                  </a:lnTo>
                  <a:lnTo>
                    <a:pt x="1835175" y="978585"/>
                  </a:lnTo>
                  <a:close/>
                </a:path>
                <a:path w="7085965" h="1306829">
                  <a:moveTo>
                    <a:pt x="1985187" y="951699"/>
                  </a:moveTo>
                  <a:lnTo>
                    <a:pt x="1978456" y="914196"/>
                  </a:lnTo>
                  <a:lnTo>
                    <a:pt x="1865960" y="934351"/>
                  </a:lnTo>
                  <a:lnTo>
                    <a:pt x="1872678" y="971854"/>
                  </a:lnTo>
                  <a:lnTo>
                    <a:pt x="1985187" y="951699"/>
                  </a:lnTo>
                  <a:close/>
                </a:path>
                <a:path w="7085965" h="1306829">
                  <a:moveTo>
                    <a:pt x="2135187" y="924801"/>
                  </a:moveTo>
                  <a:lnTo>
                    <a:pt x="2128469" y="887298"/>
                  </a:lnTo>
                  <a:lnTo>
                    <a:pt x="2015959" y="907465"/>
                  </a:lnTo>
                  <a:lnTo>
                    <a:pt x="2022678" y="944968"/>
                  </a:lnTo>
                  <a:lnTo>
                    <a:pt x="2135187" y="924801"/>
                  </a:lnTo>
                  <a:close/>
                </a:path>
                <a:path w="7085965" h="1306829">
                  <a:moveTo>
                    <a:pt x="2285200" y="897915"/>
                  </a:moveTo>
                  <a:lnTo>
                    <a:pt x="2278469" y="860412"/>
                  </a:lnTo>
                  <a:lnTo>
                    <a:pt x="2165972" y="880579"/>
                  </a:lnTo>
                  <a:lnTo>
                    <a:pt x="2172690" y="918083"/>
                  </a:lnTo>
                  <a:lnTo>
                    <a:pt x="2285200" y="897915"/>
                  </a:lnTo>
                  <a:close/>
                </a:path>
                <a:path w="7085965" h="1306829">
                  <a:moveTo>
                    <a:pt x="2435199" y="871029"/>
                  </a:moveTo>
                  <a:lnTo>
                    <a:pt x="2428481" y="833526"/>
                  </a:lnTo>
                  <a:lnTo>
                    <a:pt x="2315972" y="853694"/>
                  </a:lnTo>
                  <a:lnTo>
                    <a:pt x="2322690" y="891197"/>
                  </a:lnTo>
                  <a:lnTo>
                    <a:pt x="2435199" y="871029"/>
                  </a:lnTo>
                  <a:close/>
                </a:path>
                <a:path w="7085965" h="1306829">
                  <a:moveTo>
                    <a:pt x="2585212" y="844143"/>
                  </a:moveTo>
                  <a:lnTo>
                    <a:pt x="2578481" y="806640"/>
                  </a:lnTo>
                  <a:lnTo>
                    <a:pt x="2465984" y="826808"/>
                  </a:lnTo>
                  <a:lnTo>
                    <a:pt x="2472702" y="864311"/>
                  </a:lnTo>
                  <a:lnTo>
                    <a:pt x="2585212" y="844143"/>
                  </a:lnTo>
                  <a:close/>
                </a:path>
                <a:path w="7085965" h="1306829">
                  <a:moveTo>
                    <a:pt x="2735211" y="817257"/>
                  </a:moveTo>
                  <a:lnTo>
                    <a:pt x="2728493" y="779754"/>
                  </a:lnTo>
                  <a:lnTo>
                    <a:pt x="2615984" y="799922"/>
                  </a:lnTo>
                  <a:lnTo>
                    <a:pt x="2622702" y="837425"/>
                  </a:lnTo>
                  <a:lnTo>
                    <a:pt x="2735211" y="817257"/>
                  </a:lnTo>
                  <a:close/>
                </a:path>
                <a:path w="7085965" h="1306829">
                  <a:moveTo>
                    <a:pt x="2885224" y="790371"/>
                  </a:moveTo>
                  <a:lnTo>
                    <a:pt x="2878493" y="752868"/>
                  </a:lnTo>
                  <a:lnTo>
                    <a:pt x="2765996" y="773023"/>
                  </a:lnTo>
                  <a:lnTo>
                    <a:pt x="2772714" y="810526"/>
                  </a:lnTo>
                  <a:lnTo>
                    <a:pt x="2885224" y="790371"/>
                  </a:lnTo>
                  <a:close/>
                </a:path>
                <a:path w="7085965" h="1306829">
                  <a:moveTo>
                    <a:pt x="3035223" y="763473"/>
                  </a:moveTo>
                  <a:lnTo>
                    <a:pt x="3028505" y="725970"/>
                  </a:lnTo>
                  <a:lnTo>
                    <a:pt x="2915996" y="746137"/>
                  </a:lnTo>
                  <a:lnTo>
                    <a:pt x="2922714" y="783640"/>
                  </a:lnTo>
                  <a:lnTo>
                    <a:pt x="3035223" y="763473"/>
                  </a:lnTo>
                  <a:close/>
                </a:path>
                <a:path w="7085965" h="1306829">
                  <a:moveTo>
                    <a:pt x="3185236" y="736587"/>
                  </a:moveTo>
                  <a:lnTo>
                    <a:pt x="3178505" y="699084"/>
                  </a:lnTo>
                  <a:lnTo>
                    <a:pt x="3066008" y="719251"/>
                  </a:lnTo>
                  <a:lnTo>
                    <a:pt x="3072727" y="756754"/>
                  </a:lnTo>
                  <a:lnTo>
                    <a:pt x="3185236" y="736587"/>
                  </a:lnTo>
                  <a:close/>
                </a:path>
                <a:path w="7085965" h="1306829">
                  <a:moveTo>
                    <a:pt x="3335236" y="709701"/>
                  </a:moveTo>
                  <a:lnTo>
                    <a:pt x="3328517" y="672198"/>
                  </a:lnTo>
                  <a:lnTo>
                    <a:pt x="3216008" y="692365"/>
                  </a:lnTo>
                  <a:lnTo>
                    <a:pt x="3222726" y="729869"/>
                  </a:lnTo>
                  <a:lnTo>
                    <a:pt x="3335236" y="709701"/>
                  </a:lnTo>
                  <a:close/>
                </a:path>
                <a:path w="7085965" h="1306829">
                  <a:moveTo>
                    <a:pt x="3485248" y="682815"/>
                  </a:moveTo>
                  <a:lnTo>
                    <a:pt x="3478517" y="645312"/>
                  </a:lnTo>
                  <a:lnTo>
                    <a:pt x="3366020" y="665480"/>
                  </a:lnTo>
                  <a:lnTo>
                    <a:pt x="3372739" y="702983"/>
                  </a:lnTo>
                  <a:lnTo>
                    <a:pt x="3485248" y="682815"/>
                  </a:lnTo>
                  <a:close/>
                </a:path>
                <a:path w="7085965" h="1306829">
                  <a:moveTo>
                    <a:pt x="3635248" y="655929"/>
                  </a:moveTo>
                  <a:lnTo>
                    <a:pt x="3628529" y="618426"/>
                  </a:lnTo>
                  <a:lnTo>
                    <a:pt x="3516020" y="638594"/>
                  </a:lnTo>
                  <a:lnTo>
                    <a:pt x="3522738" y="676097"/>
                  </a:lnTo>
                  <a:lnTo>
                    <a:pt x="3635248" y="655929"/>
                  </a:lnTo>
                  <a:close/>
                </a:path>
                <a:path w="7085965" h="1306829">
                  <a:moveTo>
                    <a:pt x="3785247" y="629043"/>
                  </a:moveTo>
                  <a:lnTo>
                    <a:pt x="3778529" y="591540"/>
                  </a:lnTo>
                  <a:lnTo>
                    <a:pt x="3666032" y="611708"/>
                  </a:lnTo>
                  <a:lnTo>
                    <a:pt x="3672751" y="649198"/>
                  </a:lnTo>
                  <a:lnTo>
                    <a:pt x="3785247" y="629043"/>
                  </a:lnTo>
                  <a:close/>
                </a:path>
                <a:path w="7085965" h="1306829">
                  <a:moveTo>
                    <a:pt x="3935260" y="602145"/>
                  </a:moveTo>
                  <a:lnTo>
                    <a:pt x="3928541" y="564654"/>
                  </a:lnTo>
                  <a:lnTo>
                    <a:pt x="3816032" y="584809"/>
                  </a:lnTo>
                  <a:lnTo>
                    <a:pt x="3822750" y="622312"/>
                  </a:lnTo>
                  <a:lnTo>
                    <a:pt x="3935260" y="602145"/>
                  </a:lnTo>
                  <a:close/>
                </a:path>
                <a:path w="7085965" h="1306829">
                  <a:moveTo>
                    <a:pt x="4085259" y="575259"/>
                  </a:moveTo>
                  <a:lnTo>
                    <a:pt x="4078541" y="537756"/>
                  </a:lnTo>
                  <a:lnTo>
                    <a:pt x="3966045" y="557923"/>
                  </a:lnTo>
                  <a:lnTo>
                    <a:pt x="3972763" y="595426"/>
                  </a:lnTo>
                  <a:lnTo>
                    <a:pt x="4085259" y="575259"/>
                  </a:lnTo>
                  <a:close/>
                </a:path>
                <a:path w="7085965" h="1306829">
                  <a:moveTo>
                    <a:pt x="4235272" y="548373"/>
                  </a:moveTo>
                  <a:lnTo>
                    <a:pt x="4228554" y="510870"/>
                  </a:lnTo>
                  <a:lnTo>
                    <a:pt x="4116044" y="531037"/>
                  </a:lnTo>
                  <a:lnTo>
                    <a:pt x="4122763" y="568540"/>
                  </a:lnTo>
                  <a:lnTo>
                    <a:pt x="4235272" y="548373"/>
                  </a:lnTo>
                  <a:close/>
                </a:path>
                <a:path w="7085965" h="1306829">
                  <a:moveTo>
                    <a:pt x="4385272" y="521487"/>
                  </a:moveTo>
                  <a:lnTo>
                    <a:pt x="4378553" y="483984"/>
                  </a:lnTo>
                  <a:lnTo>
                    <a:pt x="4266057" y="504151"/>
                  </a:lnTo>
                  <a:lnTo>
                    <a:pt x="4272775" y="541655"/>
                  </a:lnTo>
                  <a:lnTo>
                    <a:pt x="4385272" y="521487"/>
                  </a:lnTo>
                  <a:close/>
                </a:path>
                <a:path w="7085965" h="1306829">
                  <a:moveTo>
                    <a:pt x="4535284" y="494601"/>
                  </a:moveTo>
                  <a:lnTo>
                    <a:pt x="4528566" y="457098"/>
                  </a:lnTo>
                  <a:lnTo>
                    <a:pt x="4416056" y="477266"/>
                  </a:lnTo>
                  <a:lnTo>
                    <a:pt x="4422775" y="514769"/>
                  </a:lnTo>
                  <a:lnTo>
                    <a:pt x="4535284" y="494601"/>
                  </a:lnTo>
                  <a:close/>
                </a:path>
                <a:path w="7085965" h="1306829">
                  <a:moveTo>
                    <a:pt x="4685284" y="467715"/>
                  </a:moveTo>
                  <a:lnTo>
                    <a:pt x="4678565" y="430212"/>
                  </a:lnTo>
                  <a:lnTo>
                    <a:pt x="4566069" y="450380"/>
                  </a:lnTo>
                  <a:lnTo>
                    <a:pt x="4572787" y="487883"/>
                  </a:lnTo>
                  <a:lnTo>
                    <a:pt x="4685284" y="467715"/>
                  </a:lnTo>
                  <a:close/>
                </a:path>
                <a:path w="7085965" h="1306829">
                  <a:moveTo>
                    <a:pt x="4835296" y="440829"/>
                  </a:moveTo>
                  <a:lnTo>
                    <a:pt x="4828578" y="403326"/>
                  </a:lnTo>
                  <a:lnTo>
                    <a:pt x="4716069" y="423481"/>
                  </a:lnTo>
                  <a:lnTo>
                    <a:pt x="4722787" y="460984"/>
                  </a:lnTo>
                  <a:lnTo>
                    <a:pt x="4835296" y="440829"/>
                  </a:lnTo>
                  <a:close/>
                </a:path>
                <a:path w="7085965" h="1306829">
                  <a:moveTo>
                    <a:pt x="4985296" y="413931"/>
                  </a:moveTo>
                  <a:lnTo>
                    <a:pt x="4978578" y="376428"/>
                  </a:lnTo>
                  <a:lnTo>
                    <a:pt x="4866081" y="396595"/>
                  </a:lnTo>
                  <a:lnTo>
                    <a:pt x="4872799" y="434098"/>
                  </a:lnTo>
                  <a:lnTo>
                    <a:pt x="4985296" y="413931"/>
                  </a:lnTo>
                  <a:close/>
                </a:path>
                <a:path w="7085965" h="1306829">
                  <a:moveTo>
                    <a:pt x="5135308" y="387045"/>
                  </a:moveTo>
                  <a:lnTo>
                    <a:pt x="5128590" y="349542"/>
                  </a:lnTo>
                  <a:lnTo>
                    <a:pt x="5016081" y="369709"/>
                  </a:lnTo>
                  <a:lnTo>
                    <a:pt x="5022799" y="407212"/>
                  </a:lnTo>
                  <a:lnTo>
                    <a:pt x="5135308" y="387045"/>
                  </a:lnTo>
                  <a:close/>
                </a:path>
                <a:path w="7085965" h="1306829">
                  <a:moveTo>
                    <a:pt x="5285308" y="360159"/>
                  </a:moveTo>
                  <a:lnTo>
                    <a:pt x="5278590" y="322656"/>
                  </a:lnTo>
                  <a:lnTo>
                    <a:pt x="5166093" y="342823"/>
                  </a:lnTo>
                  <a:lnTo>
                    <a:pt x="5172811" y="380326"/>
                  </a:lnTo>
                  <a:lnTo>
                    <a:pt x="5285308" y="360159"/>
                  </a:lnTo>
                  <a:close/>
                </a:path>
                <a:path w="7085965" h="1306829">
                  <a:moveTo>
                    <a:pt x="5435320" y="333273"/>
                  </a:moveTo>
                  <a:lnTo>
                    <a:pt x="5428602" y="295770"/>
                  </a:lnTo>
                  <a:lnTo>
                    <a:pt x="5316093" y="315937"/>
                  </a:lnTo>
                  <a:lnTo>
                    <a:pt x="5322811" y="353441"/>
                  </a:lnTo>
                  <a:lnTo>
                    <a:pt x="5435320" y="333273"/>
                  </a:lnTo>
                  <a:close/>
                </a:path>
                <a:path w="7085965" h="1306829">
                  <a:moveTo>
                    <a:pt x="5585320" y="306387"/>
                  </a:moveTo>
                  <a:lnTo>
                    <a:pt x="5578602" y="268884"/>
                  </a:lnTo>
                  <a:lnTo>
                    <a:pt x="5466092" y="289052"/>
                  </a:lnTo>
                  <a:lnTo>
                    <a:pt x="5472823" y="326555"/>
                  </a:lnTo>
                  <a:lnTo>
                    <a:pt x="5585320" y="306387"/>
                  </a:lnTo>
                  <a:close/>
                </a:path>
                <a:path w="7085965" h="1306829">
                  <a:moveTo>
                    <a:pt x="5735332" y="279501"/>
                  </a:moveTo>
                  <a:lnTo>
                    <a:pt x="5728614" y="241998"/>
                  </a:lnTo>
                  <a:lnTo>
                    <a:pt x="5616105" y="262166"/>
                  </a:lnTo>
                  <a:lnTo>
                    <a:pt x="5622823" y="299656"/>
                  </a:lnTo>
                  <a:lnTo>
                    <a:pt x="5735332" y="279501"/>
                  </a:lnTo>
                  <a:close/>
                </a:path>
                <a:path w="7085965" h="1306829">
                  <a:moveTo>
                    <a:pt x="5885332" y="252603"/>
                  </a:moveTo>
                  <a:lnTo>
                    <a:pt x="5878614" y="215099"/>
                  </a:lnTo>
                  <a:lnTo>
                    <a:pt x="5766105" y="235267"/>
                  </a:lnTo>
                  <a:lnTo>
                    <a:pt x="5772836" y="272770"/>
                  </a:lnTo>
                  <a:lnTo>
                    <a:pt x="5885332" y="252603"/>
                  </a:lnTo>
                  <a:close/>
                </a:path>
                <a:path w="7085965" h="1306829">
                  <a:moveTo>
                    <a:pt x="6035345" y="225717"/>
                  </a:moveTo>
                  <a:lnTo>
                    <a:pt x="6028626" y="188214"/>
                  </a:lnTo>
                  <a:lnTo>
                    <a:pt x="5916117" y="208381"/>
                  </a:lnTo>
                  <a:lnTo>
                    <a:pt x="5922835" y="245884"/>
                  </a:lnTo>
                  <a:lnTo>
                    <a:pt x="6035345" y="225717"/>
                  </a:lnTo>
                  <a:close/>
                </a:path>
                <a:path w="7085965" h="1306829">
                  <a:moveTo>
                    <a:pt x="6185344" y="198831"/>
                  </a:moveTo>
                  <a:lnTo>
                    <a:pt x="6178626" y="161328"/>
                  </a:lnTo>
                  <a:lnTo>
                    <a:pt x="6066117" y="181495"/>
                  </a:lnTo>
                  <a:lnTo>
                    <a:pt x="6072848" y="218998"/>
                  </a:lnTo>
                  <a:lnTo>
                    <a:pt x="6185344" y="198831"/>
                  </a:lnTo>
                  <a:close/>
                </a:path>
                <a:path w="7085965" h="1306829">
                  <a:moveTo>
                    <a:pt x="6335357" y="171945"/>
                  </a:moveTo>
                  <a:lnTo>
                    <a:pt x="6328638" y="134442"/>
                  </a:lnTo>
                  <a:lnTo>
                    <a:pt x="6216129" y="154609"/>
                  </a:lnTo>
                  <a:lnTo>
                    <a:pt x="6222847" y="192112"/>
                  </a:lnTo>
                  <a:lnTo>
                    <a:pt x="6335357" y="171945"/>
                  </a:lnTo>
                  <a:close/>
                </a:path>
                <a:path w="7085965" h="1306829">
                  <a:moveTo>
                    <a:pt x="6485356" y="145059"/>
                  </a:moveTo>
                  <a:lnTo>
                    <a:pt x="6478638" y="107556"/>
                  </a:lnTo>
                  <a:lnTo>
                    <a:pt x="6366129" y="127723"/>
                  </a:lnTo>
                  <a:lnTo>
                    <a:pt x="6372860" y="165227"/>
                  </a:lnTo>
                  <a:lnTo>
                    <a:pt x="6485356" y="145059"/>
                  </a:lnTo>
                  <a:close/>
                </a:path>
                <a:path w="7085965" h="1306829">
                  <a:moveTo>
                    <a:pt x="6635369" y="118173"/>
                  </a:moveTo>
                  <a:lnTo>
                    <a:pt x="6628651" y="80670"/>
                  </a:lnTo>
                  <a:lnTo>
                    <a:pt x="6516141" y="100838"/>
                  </a:lnTo>
                  <a:lnTo>
                    <a:pt x="6522860" y="138341"/>
                  </a:lnTo>
                  <a:lnTo>
                    <a:pt x="6635369" y="118173"/>
                  </a:lnTo>
                  <a:close/>
                </a:path>
                <a:path w="7085965" h="1306829">
                  <a:moveTo>
                    <a:pt x="6785369" y="91274"/>
                  </a:moveTo>
                  <a:lnTo>
                    <a:pt x="6778650" y="53784"/>
                  </a:lnTo>
                  <a:lnTo>
                    <a:pt x="6666141" y="73939"/>
                  </a:lnTo>
                  <a:lnTo>
                    <a:pt x="6672872" y="111442"/>
                  </a:lnTo>
                  <a:lnTo>
                    <a:pt x="6785369" y="91274"/>
                  </a:lnTo>
                  <a:close/>
                </a:path>
                <a:path w="7085965" h="1306829">
                  <a:moveTo>
                    <a:pt x="6935381" y="64389"/>
                  </a:moveTo>
                  <a:lnTo>
                    <a:pt x="6928663" y="26885"/>
                  </a:lnTo>
                  <a:lnTo>
                    <a:pt x="6816153" y="47053"/>
                  </a:lnTo>
                  <a:lnTo>
                    <a:pt x="6822872" y="84556"/>
                  </a:lnTo>
                  <a:lnTo>
                    <a:pt x="6935381" y="64389"/>
                  </a:lnTo>
                  <a:close/>
                </a:path>
                <a:path w="7085965" h="1306829">
                  <a:moveTo>
                    <a:pt x="7085381" y="37503"/>
                  </a:moveTo>
                  <a:lnTo>
                    <a:pt x="7078662" y="0"/>
                  </a:lnTo>
                  <a:lnTo>
                    <a:pt x="6966153" y="20167"/>
                  </a:lnTo>
                  <a:lnTo>
                    <a:pt x="6972884" y="57670"/>
                  </a:lnTo>
                  <a:lnTo>
                    <a:pt x="7085381" y="37503"/>
                  </a:lnTo>
                  <a:close/>
                </a:path>
              </a:pathLst>
            </a:custGeom>
            <a:solidFill>
              <a:srgbClr val="ABA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323837" y="6137665"/>
              <a:ext cx="1333499" cy="695309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06228" y="6330787"/>
              <a:ext cx="871197" cy="437509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592684" y="6330787"/>
              <a:ext cx="396748" cy="437509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37488" y="6331400"/>
              <a:ext cx="591185" cy="438150"/>
            </a:xfrm>
            <a:custGeom>
              <a:avLst/>
              <a:gdLst/>
              <a:ahLst/>
              <a:cxnLst/>
              <a:rect l="l" t="t" r="r" b="b"/>
              <a:pathLst>
                <a:path w="591185" h="438150">
                  <a:moveTo>
                    <a:pt x="313366" y="437536"/>
                  </a:moveTo>
                  <a:lnTo>
                    <a:pt x="354583" y="426302"/>
                  </a:lnTo>
                  <a:lnTo>
                    <a:pt x="393349" y="411571"/>
                  </a:lnTo>
                  <a:lnTo>
                    <a:pt x="437079" y="390152"/>
                  </a:lnTo>
                  <a:lnTo>
                    <a:pt x="480415" y="361586"/>
                  </a:lnTo>
                  <a:lnTo>
                    <a:pt x="518001" y="325414"/>
                  </a:lnTo>
                  <a:lnTo>
                    <a:pt x="544481" y="281178"/>
                  </a:lnTo>
                  <a:lnTo>
                    <a:pt x="554498" y="228418"/>
                  </a:lnTo>
                  <a:lnTo>
                    <a:pt x="0" y="228418"/>
                  </a:lnTo>
                  <a:lnTo>
                    <a:pt x="8672" y="171310"/>
                  </a:lnTo>
                  <a:lnTo>
                    <a:pt x="32307" y="124140"/>
                  </a:lnTo>
                  <a:lnTo>
                    <a:pt x="66906" y="86047"/>
                  </a:lnTo>
                  <a:lnTo>
                    <a:pt x="108472" y="56174"/>
                  </a:lnTo>
                  <a:lnTo>
                    <a:pt x="153006" y="33659"/>
                  </a:lnTo>
                  <a:lnTo>
                    <a:pt x="196512" y="17644"/>
                  </a:lnTo>
                  <a:lnTo>
                    <a:pt x="234990" y="7268"/>
                  </a:lnTo>
                  <a:lnTo>
                    <a:pt x="280874" y="0"/>
                  </a:lnTo>
                  <a:lnTo>
                    <a:pt x="267983" y="2398"/>
                  </a:lnTo>
                  <a:lnTo>
                    <a:pt x="239231" y="10020"/>
                  </a:lnTo>
                  <a:lnTo>
                    <a:pt x="200037" y="23508"/>
                  </a:lnTo>
                  <a:lnTo>
                    <a:pt x="155818" y="43502"/>
                  </a:lnTo>
                  <a:lnTo>
                    <a:pt x="111995" y="70644"/>
                  </a:lnTo>
                  <a:lnTo>
                    <a:pt x="73983" y="105573"/>
                  </a:lnTo>
                  <a:lnTo>
                    <a:pt x="47203" y="148933"/>
                  </a:lnTo>
                  <a:lnTo>
                    <a:pt x="37072" y="201362"/>
                  </a:lnTo>
                  <a:lnTo>
                    <a:pt x="590680" y="201362"/>
                  </a:lnTo>
                  <a:lnTo>
                    <a:pt x="581890" y="259873"/>
                  </a:lnTo>
                  <a:lnTo>
                    <a:pt x="558455" y="308360"/>
                  </a:lnTo>
                  <a:lnTo>
                    <a:pt x="524292" y="347662"/>
                  </a:lnTo>
                  <a:lnTo>
                    <a:pt x="483318" y="378617"/>
                  </a:lnTo>
                  <a:lnTo>
                    <a:pt x="439449" y="402064"/>
                  </a:lnTo>
                  <a:lnTo>
                    <a:pt x="396603" y="418840"/>
                  </a:lnTo>
                  <a:lnTo>
                    <a:pt x="358696" y="429786"/>
                  </a:lnTo>
                  <a:lnTo>
                    <a:pt x="329645" y="435738"/>
                  </a:lnTo>
                  <a:lnTo>
                    <a:pt x="313366" y="437536"/>
                  </a:lnTo>
                  <a:close/>
                </a:path>
              </a:pathLst>
            </a:custGeom>
            <a:solidFill>
              <a:srgbClr val="004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54142" y="6330787"/>
              <a:ext cx="295420" cy="209458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02949" y="6393804"/>
              <a:ext cx="468237" cy="150416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/>
          <p:nvPr/>
        </p:nvSpPr>
        <p:spPr>
          <a:xfrm>
            <a:off x="458199" y="3950009"/>
            <a:ext cx="1476374" cy="371459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426430" y="3832128"/>
            <a:ext cx="800099" cy="800099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350056" y="4253544"/>
            <a:ext cx="1038224" cy="514349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45359" y="4705471"/>
            <a:ext cx="1085849" cy="40004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83666" y="5174436"/>
            <a:ext cx="761999" cy="561974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36856" y="5113416"/>
            <a:ext cx="990599" cy="49529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506083" y="4840132"/>
            <a:ext cx="809624" cy="542924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236452" y="6818269"/>
            <a:ext cx="1047749" cy="390509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800209" y="5124267"/>
            <a:ext cx="942974" cy="74294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11156" y="8621663"/>
            <a:ext cx="1057274" cy="200009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187183" y="7050389"/>
            <a:ext cx="733424" cy="25715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571243" y="7872343"/>
            <a:ext cx="781049" cy="200009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2" name="object 152"/>
          <p:cNvGrpSpPr/>
          <p:nvPr/>
        </p:nvGrpSpPr>
        <p:grpSpPr>
          <a:xfrm>
            <a:off x="5561136" y="8579692"/>
            <a:ext cx="1183640" cy="664210"/>
            <a:chOff x="5561136" y="8579692"/>
            <a:chExt cx="1183640" cy="664210"/>
          </a:xfrm>
        </p:grpSpPr>
        <p:sp>
          <p:nvSpPr>
            <p:cNvPr id="153" name="object 153"/>
            <p:cNvSpPr/>
            <p:nvPr/>
          </p:nvSpPr>
          <p:spPr>
            <a:xfrm>
              <a:off x="5782330" y="8579692"/>
              <a:ext cx="962024" cy="371474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561136" y="8881627"/>
              <a:ext cx="904874" cy="361919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/>
          <p:nvPr/>
        </p:nvSpPr>
        <p:spPr>
          <a:xfrm>
            <a:off x="3751844" y="8578931"/>
            <a:ext cx="790574" cy="247649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294735" y="8948196"/>
            <a:ext cx="1057274" cy="209549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82330" y="7633258"/>
            <a:ext cx="800099" cy="200009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133331" y="9194672"/>
            <a:ext cx="676274" cy="352409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672376" y="7269357"/>
            <a:ext cx="380999" cy="400049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20747" y="8954352"/>
            <a:ext cx="342899" cy="409574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94735" y="9244004"/>
            <a:ext cx="685799" cy="390524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82870" y="9607539"/>
            <a:ext cx="876299" cy="247649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326855" y="9407438"/>
            <a:ext cx="819149" cy="247649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47251" y="4371349"/>
            <a:ext cx="990599" cy="590549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64862" y="1786807"/>
            <a:ext cx="1009649" cy="361949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" name="object 166"/>
          <p:cNvGrpSpPr/>
          <p:nvPr/>
        </p:nvGrpSpPr>
        <p:grpSpPr>
          <a:xfrm>
            <a:off x="5421203" y="2531851"/>
            <a:ext cx="1104900" cy="892810"/>
            <a:chOff x="5421203" y="2531851"/>
            <a:chExt cx="1104900" cy="892810"/>
          </a:xfrm>
        </p:grpSpPr>
        <p:sp>
          <p:nvSpPr>
            <p:cNvPr id="167" name="object 167"/>
            <p:cNvSpPr/>
            <p:nvPr/>
          </p:nvSpPr>
          <p:spPr>
            <a:xfrm>
              <a:off x="5421203" y="2531851"/>
              <a:ext cx="590549" cy="590540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754014" y="3034036"/>
              <a:ext cx="771524" cy="390524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/>
          <p:nvPr/>
        </p:nvSpPr>
        <p:spPr>
          <a:xfrm>
            <a:off x="1956566" y="2668002"/>
            <a:ext cx="885824" cy="285749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695127" y="7415113"/>
            <a:ext cx="600074" cy="419099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322752" y="4976301"/>
            <a:ext cx="1066799" cy="390509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>
            <a:spLocks noGrp="1"/>
          </p:cNvSpPr>
          <p:nvPr>
            <p:ph type="title"/>
          </p:nvPr>
        </p:nvSpPr>
        <p:spPr>
          <a:xfrm>
            <a:off x="2992219" y="402501"/>
            <a:ext cx="120332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1B2669"/>
                </a:solidFill>
              </a:rPr>
              <a:t>PORTRAIT </a:t>
            </a:r>
            <a:r>
              <a:rPr spc="-45" dirty="0">
                <a:solidFill>
                  <a:srgbClr val="1B2669"/>
                </a:solidFill>
              </a:rPr>
              <a:t>DE</a:t>
            </a:r>
            <a:r>
              <a:rPr spc="-325" dirty="0">
                <a:solidFill>
                  <a:srgbClr val="1B2669"/>
                </a:solidFill>
              </a:rPr>
              <a:t> </a:t>
            </a:r>
            <a:r>
              <a:rPr spc="-135" dirty="0">
                <a:solidFill>
                  <a:srgbClr val="1B2669"/>
                </a:solidFill>
              </a:rPr>
              <a:t>L'ÉCOSYSTÈME</a:t>
            </a:r>
          </a:p>
        </p:txBody>
      </p:sp>
      <p:sp>
        <p:nvSpPr>
          <p:cNvPr id="173" name="object 173"/>
          <p:cNvSpPr txBox="1"/>
          <p:nvPr/>
        </p:nvSpPr>
        <p:spPr>
          <a:xfrm>
            <a:off x="1975779" y="1761472"/>
            <a:ext cx="6037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7600" algn="l"/>
              </a:tabLst>
            </a:pPr>
            <a:r>
              <a:rPr sz="2000" b="1" spc="-90" dirty="0">
                <a:solidFill>
                  <a:srgbClr val="D1405C"/>
                </a:solidFill>
                <a:latin typeface="Verdana"/>
                <a:cs typeface="Verdana"/>
              </a:rPr>
              <a:t>G</a:t>
            </a:r>
            <a:r>
              <a:rPr sz="2000" b="1" spc="-140" dirty="0">
                <a:solidFill>
                  <a:srgbClr val="D1405C"/>
                </a:solidFill>
                <a:latin typeface="Verdana"/>
                <a:cs typeface="Verdana"/>
              </a:rPr>
              <a:t>r</a:t>
            </a:r>
            <a:r>
              <a:rPr sz="2000" b="1" spc="-110" dirty="0">
                <a:solidFill>
                  <a:srgbClr val="D1405C"/>
                </a:solidFill>
                <a:latin typeface="Verdana"/>
                <a:cs typeface="Verdana"/>
              </a:rPr>
              <a:t>a</a:t>
            </a:r>
            <a:r>
              <a:rPr sz="2000" b="1" spc="-50" dirty="0">
                <a:solidFill>
                  <a:srgbClr val="D1405C"/>
                </a:solidFill>
                <a:latin typeface="Verdana"/>
                <a:cs typeface="Verdana"/>
              </a:rPr>
              <a:t>n</a:t>
            </a:r>
            <a:r>
              <a:rPr sz="2000" b="1" spc="-20" dirty="0">
                <a:solidFill>
                  <a:srgbClr val="D1405C"/>
                </a:solidFill>
                <a:latin typeface="Verdana"/>
                <a:cs typeface="Verdana"/>
              </a:rPr>
              <a:t>d</a:t>
            </a:r>
            <a:r>
              <a:rPr sz="2000" b="1" spc="-125" dirty="0">
                <a:solidFill>
                  <a:srgbClr val="D1405C"/>
                </a:solidFill>
                <a:latin typeface="Verdana"/>
                <a:cs typeface="Verdana"/>
              </a:rPr>
              <a:t>s</a:t>
            </a:r>
            <a:r>
              <a:rPr sz="2000" b="1" spc="-120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D1405C"/>
                </a:solidFill>
                <a:latin typeface="Verdana"/>
                <a:cs typeface="Verdana"/>
              </a:rPr>
              <a:t>g</a:t>
            </a:r>
            <a:r>
              <a:rPr sz="2000" b="1" spc="-140" dirty="0">
                <a:solidFill>
                  <a:srgbClr val="D1405C"/>
                </a:solidFill>
                <a:latin typeface="Verdana"/>
                <a:cs typeface="Verdana"/>
              </a:rPr>
              <a:t>r</a:t>
            </a:r>
            <a:r>
              <a:rPr sz="2000" b="1" spc="-70" dirty="0">
                <a:solidFill>
                  <a:srgbClr val="D1405C"/>
                </a:solidFill>
                <a:latin typeface="Verdana"/>
                <a:cs typeface="Verdana"/>
              </a:rPr>
              <a:t>o</a:t>
            </a:r>
            <a:r>
              <a:rPr sz="2000" b="1" spc="-60" dirty="0">
                <a:solidFill>
                  <a:srgbClr val="D1405C"/>
                </a:solidFill>
                <a:latin typeface="Verdana"/>
                <a:cs typeface="Verdana"/>
              </a:rPr>
              <a:t>u</a:t>
            </a:r>
            <a:r>
              <a:rPr sz="2000" b="1" spc="-25" dirty="0">
                <a:solidFill>
                  <a:srgbClr val="D1405C"/>
                </a:solidFill>
                <a:latin typeface="Verdana"/>
                <a:cs typeface="Verdana"/>
              </a:rPr>
              <a:t>p</a:t>
            </a:r>
            <a:r>
              <a:rPr sz="2000" b="1" spc="-75" dirty="0">
                <a:solidFill>
                  <a:srgbClr val="D1405C"/>
                </a:solidFill>
                <a:latin typeface="Verdana"/>
                <a:cs typeface="Verdana"/>
              </a:rPr>
              <a:t>e</a:t>
            </a:r>
            <a:r>
              <a:rPr sz="2000" b="1" spc="-125" dirty="0">
                <a:solidFill>
                  <a:srgbClr val="D1405C"/>
                </a:solidFill>
                <a:latin typeface="Verdana"/>
                <a:cs typeface="Verdana"/>
              </a:rPr>
              <a:t>s</a:t>
            </a:r>
            <a:r>
              <a:rPr sz="2000" b="1" dirty="0">
                <a:solidFill>
                  <a:srgbClr val="D1405C"/>
                </a:solidFill>
                <a:latin typeface="Verdana"/>
                <a:cs typeface="Verdana"/>
              </a:rPr>
              <a:t>	</a:t>
            </a:r>
            <a:r>
              <a:rPr sz="2000" b="1" spc="-150" dirty="0">
                <a:solidFill>
                  <a:srgbClr val="D1405C"/>
                </a:solidFill>
                <a:latin typeface="Verdana"/>
                <a:cs typeface="Verdana"/>
              </a:rPr>
              <a:t>S</a:t>
            </a:r>
            <a:r>
              <a:rPr sz="2000" b="1" spc="-50" dirty="0">
                <a:solidFill>
                  <a:srgbClr val="D1405C"/>
                </a:solidFill>
                <a:latin typeface="Verdana"/>
                <a:cs typeface="Verdana"/>
              </a:rPr>
              <a:t>t</a:t>
            </a:r>
            <a:r>
              <a:rPr sz="2000" b="1" spc="-110" dirty="0">
                <a:solidFill>
                  <a:srgbClr val="D1405C"/>
                </a:solidFill>
                <a:latin typeface="Verdana"/>
                <a:cs typeface="Verdana"/>
              </a:rPr>
              <a:t>a</a:t>
            </a:r>
            <a:r>
              <a:rPr sz="2000" b="1" spc="-140" dirty="0">
                <a:solidFill>
                  <a:srgbClr val="D1405C"/>
                </a:solidFill>
                <a:latin typeface="Verdana"/>
                <a:cs typeface="Verdana"/>
              </a:rPr>
              <a:t>r</a:t>
            </a:r>
            <a:r>
              <a:rPr sz="2000" b="1" spc="-50" dirty="0">
                <a:solidFill>
                  <a:srgbClr val="D1405C"/>
                </a:solidFill>
                <a:latin typeface="Verdana"/>
                <a:cs typeface="Verdana"/>
              </a:rPr>
              <a:t>t</a:t>
            </a:r>
            <a:r>
              <a:rPr sz="2000" b="1" spc="-195" dirty="0">
                <a:solidFill>
                  <a:srgbClr val="D1405C"/>
                </a:solidFill>
                <a:latin typeface="Verdana"/>
                <a:cs typeface="Verdana"/>
              </a:rPr>
              <a:t>-</a:t>
            </a:r>
            <a:r>
              <a:rPr sz="2000" b="1" spc="-60" dirty="0">
                <a:solidFill>
                  <a:srgbClr val="D1405C"/>
                </a:solidFill>
                <a:latin typeface="Verdana"/>
                <a:cs typeface="Verdana"/>
              </a:rPr>
              <a:t>u</a:t>
            </a:r>
            <a:r>
              <a:rPr sz="2000" b="1" spc="-20" dirty="0">
                <a:solidFill>
                  <a:srgbClr val="D1405C"/>
                </a:solidFill>
                <a:latin typeface="Verdana"/>
                <a:cs typeface="Verdana"/>
              </a:rPr>
              <a:t>p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7026347" y="2538219"/>
            <a:ext cx="1461770" cy="724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50" b="1" spc="-525" dirty="0">
                <a:solidFill>
                  <a:srgbClr val="1B2669"/>
                </a:solidFill>
                <a:latin typeface="Verdana"/>
                <a:cs typeface="Verdana"/>
              </a:rPr>
              <a:t>3</a:t>
            </a:r>
            <a:r>
              <a:rPr sz="4550" b="1" spc="-515" dirty="0">
                <a:solidFill>
                  <a:srgbClr val="1B2669"/>
                </a:solidFill>
                <a:latin typeface="Verdana"/>
                <a:cs typeface="Verdana"/>
              </a:rPr>
              <a:t>5</a:t>
            </a:r>
            <a:r>
              <a:rPr sz="4550" b="1" spc="-130" dirty="0">
                <a:solidFill>
                  <a:srgbClr val="1B2669"/>
                </a:solidFill>
                <a:latin typeface="Verdana"/>
                <a:cs typeface="Verdana"/>
              </a:rPr>
              <a:t>0</a:t>
            </a:r>
            <a:r>
              <a:rPr sz="4550" b="1" spc="-1200" dirty="0">
                <a:solidFill>
                  <a:srgbClr val="1B2669"/>
                </a:solidFill>
                <a:latin typeface="Verdana"/>
                <a:cs typeface="Verdana"/>
              </a:rPr>
              <a:t>+</a:t>
            </a:r>
            <a:endParaRPr sz="4550">
              <a:latin typeface="Verdana"/>
              <a:cs typeface="Verdana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9088762" y="1685272"/>
            <a:ext cx="49053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0" dirty="0">
                <a:solidFill>
                  <a:srgbClr val="D1405C"/>
                </a:solidFill>
                <a:latin typeface="Verdana"/>
                <a:cs typeface="Verdana"/>
              </a:rPr>
              <a:t>Centres </a:t>
            </a:r>
            <a:r>
              <a:rPr sz="2000" b="1" spc="-45" dirty="0">
                <a:solidFill>
                  <a:srgbClr val="D1405C"/>
                </a:solidFill>
                <a:latin typeface="Verdana"/>
                <a:cs typeface="Verdana"/>
              </a:rPr>
              <a:t>de </a:t>
            </a:r>
            <a:r>
              <a:rPr sz="2000" b="1" spc="-65" dirty="0">
                <a:solidFill>
                  <a:srgbClr val="D1405C"/>
                </a:solidFill>
                <a:latin typeface="Verdana"/>
                <a:cs typeface="Verdana"/>
              </a:rPr>
              <a:t>recherche </a:t>
            </a:r>
            <a:r>
              <a:rPr sz="2000" b="1" spc="-60" dirty="0">
                <a:solidFill>
                  <a:srgbClr val="D1405C"/>
                </a:solidFill>
                <a:latin typeface="Verdana"/>
                <a:cs typeface="Verdana"/>
              </a:rPr>
              <a:t>et</a:t>
            </a:r>
            <a:r>
              <a:rPr sz="2000" b="1" spc="-355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000" b="1" spc="-90" dirty="0">
                <a:solidFill>
                  <a:srgbClr val="D1405C"/>
                </a:solidFill>
                <a:latin typeface="Verdana"/>
                <a:cs typeface="Verdana"/>
              </a:rPr>
              <a:t>laboratoires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4666211" y="1744354"/>
            <a:ext cx="2952750" cy="108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599"/>
              </a:lnSpc>
              <a:spcBef>
                <a:spcPts val="100"/>
              </a:spcBef>
            </a:pPr>
            <a:r>
              <a:rPr sz="2000" b="1" spc="-65" dirty="0">
                <a:solidFill>
                  <a:srgbClr val="D1405C"/>
                </a:solidFill>
                <a:latin typeface="Verdana"/>
                <a:cs typeface="Verdana"/>
              </a:rPr>
              <a:t>Écoles </a:t>
            </a:r>
            <a:r>
              <a:rPr sz="2000" b="1" spc="-80" dirty="0">
                <a:solidFill>
                  <a:srgbClr val="D1405C"/>
                </a:solidFill>
                <a:latin typeface="Verdana"/>
                <a:cs typeface="Verdana"/>
              </a:rPr>
              <a:t>d'ingénieurs</a:t>
            </a:r>
            <a:r>
              <a:rPr sz="2000" b="1" spc="-254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000" b="1" spc="-60" dirty="0">
                <a:solidFill>
                  <a:srgbClr val="D1405C"/>
                </a:solidFill>
                <a:latin typeface="Verdana"/>
                <a:cs typeface="Verdana"/>
              </a:rPr>
              <a:t>et  </a:t>
            </a:r>
            <a:r>
              <a:rPr sz="2000" b="1" spc="-75" dirty="0">
                <a:solidFill>
                  <a:srgbClr val="D1405C"/>
                </a:solidFill>
                <a:latin typeface="Verdana"/>
                <a:cs typeface="Verdana"/>
              </a:rPr>
              <a:t>instituts </a:t>
            </a:r>
            <a:r>
              <a:rPr sz="2000" b="1" spc="-45" dirty="0">
                <a:solidFill>
                  <a:srgbClr val="D1405C"/>
                </a:solidFill>
                <a:latin typeface="Verdana"/>
                <a:cs typeface="Verdana"/>
              </a:rPr>
              <a:t>de</a:t>
            </a:r>
            <a:r>
              <a:rPr sz="2000" b="1" spc="-229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000" b="1" spc="-75" dirty="0">
                <a:solidFill>
                  <a:srgbClr val="D1405C"/>
                </a:solidFill>
                <a:latin typeface="Verdana"/>
                <a:cs typeface="Verdana"/>
              </a:rPr>
              <a:t>formation  </a:t>
            </a:r>
            <a:r>
              <a:rPr sz="2000" b="1" spc="-90" dirty="0">
                <a:solidFill>
                  <a:srgbClr val="D1405C"/>
                </a:solidFill>
                <a:latin typeface="Verdana"/>
                <a:cs typeface="Verdana"/>
              </a:rPr>
              <a:t>supérieurs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1734293" y="6264983"/>
            <a:ext cx="58489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0" dirty="0">
                <a:solidFill>
                  <a:srgbClr val="D1405C"/>
                </a:solidFill>
                <a:latin typeface="Verdana"/>
                <a:cs typeface="Verdana"/>
              </a:rPr>
              <a:t>Collectivités, </a:t>
            </a:r>
            <a:r>
              <a:rPr sz="2000" b="1" spc="-75" dirty="0">
                <a:solidFill>
                  <a:srgbClr val="D1405C"/>
                </a:solidFill>
                <a:latin typeface="Verdana"/>
                <a:cs typeface="Verdana"/>
              </a:rPr>
              <a:t>institutions </a:t>
            </a:r>
            <a:r>
              <a:rPr sz="2000" b="1" spc="-60" dirty="0">
                <a:solidFill>
                  <a:srgbClr val="D1405C"/>
                </a:solidFill>
                <a:latin typeface="Verdana"/>
                <a:cs typeface="Verdana"/>
              </a:rPr>
              <a:t>et </a:t>
            </a:r>
            <a:r>
              <a:rPr sz="2000" b="1" spc="-95" dirty="0">
                <a:solidFill>
                  <a:srgbClr val="D1405C"/>
                </a:solidFill>
                <a:latin typeface="Verdana"/>
                <a:cs typeface="Verdana"/>
              </a:rPr>
              <a:t>services</a:t>
            </a:r>
            <a:r>
              <a:rPr sz="2000" b="1" spc="-235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000" b="1" spc="-60" dirty="0">
                <a:solidFill>
                  <a:srgbClr val="D1405C"/>
                </a:solidFill>
                <a:latin typeface="Verdana"/>
                <a:cs typeface="Verdana"/>
              </a:rPr>
              <a:t>publics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9299090" y="9660882"/>
            <a:ext cx="75679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5" dirty="0">
                <a:solidFill>
                  <a:srgbClr val="D1405C"/>
                </a:solidFill>
                <a:latin typeface="Verdana"/>
                <a:cs typeface="Verdana"/>
              </a:rPr>
              <a:t>Accélérateurs, </a:t>
            </a:r>
            <a:r>
              <a:rPr sz="2000" b="1" spc="-80" dirty="0">
                <a:solidFill>
                  <a:srgbClr val="D1405C"/>
                </a:solidFill>
                <a:latin typeface="Verdana"/>
                <a:cs typeface="Verdana"/>
              </a:rPr>
              <a:t>incubateurs, </a:t>
            </a:r>
            <a:r>
              <a:rPr sz="2000" b="1" spc="-90" dirty="0">
                <a:solidFill>
                  <a:srgbClr val="D1405C"/>
                </a:solidFill>
                <a:latin typeface="Verdana"/>
                <a:cs typeface="Verdana"/>
              </a:rPr>
              <a:t>pépinières, </a:t>
            </a:r>
            <a:r>
              <a:rPr sz="2000" b="1" spc="-70" dirty="0">
                <a:solidFill>
                  <a:srgbClr val="D1405C"/>
                </a:solidFill>
                <a:latin typeface="Verdana"/>
                <a:cs typeface="Verdana"/>
              </a:rPr>
              <a:t>aide </a:t>
            </a:r>
            <a:r>
              <a:rPr sz="2000" b="1" spc="-105" dirty="0">
                <a:solidFill>
                  <a:srgbClr val="D1405C"/>
                </a:solidFill>
                <a:latin typeface="Verdana"/>
                <a:cs typeface="Verdana"/>
              </a:rPr>
              <a:t>à </a:t>
            </a:r>
            <a:r>
              <a:rPr sz="2000" b="1" spc="-95" dirty="0">
                <a:solidFill>
                  <a:srgbClr val="D1405C"/>
                </a:solidFill>
                <a:latin typeface="Verdana"/>
                <a:cs typeface="Verdana"/>
              </a:rPr>
              <a:t>la</a:t>
            </a:r>
            <a:r>
              <a:rPr sz="2000" b="1" spc="-290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000" b="1" spc="-70" dirty="0">
                <a:solidFill>
                  <a:srgbClr val="D1405C"/>
                </a:solidFill>
                <a:latin typeface="Verdana"/>
                <a:cs typeface="Verdana"/>
              </a:rPr>
              <a:t>création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6670588" y="9321822"/>
            <a:ext cx="181673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9565">
              <a:lnSpc>
                <a:spcPct val="115599"/>
              </a:lnSpc>
              <a:spcBef>
                <a:spcPts val="100"/>
              </a:spcBef>
            </a:pPr>
            <a:r>
              <a:rPr sz="2000" b="1" spc="-75" dirty="0">
                <a:solidFill>
                  <a:srgbClr val="D1405C"/>
                </a:solidFill>
                <a:latin typeface="Verdana"/>
                <a:cs typeface="Verdana"/>
              </a:rPr>
              <a:t>Pôles </a:t>
            </a:r>
            <a:r>
              <a:rPr sz="2000" b="1" spc="-45" dirty="0">
                <a:solidFill>
                  <a:srgbClr val="D1405C"/>
                </a:solidFill>
                <a:latin typeface="Verdana"/>
                <a:cs typeface="Verdana"/>
              </a:rPr>
              <a:t>de  </a:t>
            </a:r>
            <a:r>
              <a:rPr sz="2000" b="1" dirty="0">
                <a:solidFill>
                  <a:srgbClr val="D1405C"/>
                </a:solidFill>
                <a:latin typeface="Verdana"/>
                <a:cs typeface="Verdana"/>
              </a:rPr>
              <a:t>c</a:t>
            </a:r>
            <a:r>
              <a:rPr sz="2000" b="1" spc="-70" dirty="0">
                <a:solidFill>
                  <a:srgbClr val="D1405C"/>
                </a:solidFill>
                <a:latin typeface="Verdana"/>
                <a:cs typeface="Verdana"/>
              </a:rPr>
              <a:t>o</a:t>
            </a:r>
            <a:r>
              <a:rPr sz="2000" b="1" spc="-25" dirty="0">
                <a:solidFill>
                  <a:srgbClr val="D1405C"/>
                </a:solidFill>
                <a:latin typeface="Verdana"/>
                <a:cs typeface="Verdana"/>
              </a:rPr>
              <a:t>mp</a:t>
            </a:r>
            <a:r>
              <a:rPr sz="2000" b="1" spc="-75" dirty="0">
                <a:solidFill>
                  <a:srgbClr val="D1405C"/>
                </a:solidFill>
                <a:latin typeface="Verdana"/>
                <a:cs typeface="Verdana"/>
              </a:rPr>
              <a:t>é</a:t>
            </a:r>
            <a:r>
              <a:rPr sz="2000" b="1" spc="-50" dirty="0">
                <a:solidFill>
                  <a:srgbClr val="D1405C"/>
                </a:solidFill>
                <a:latin typeface="Verdana"/>
                <a:cs typeface="Verdana"/>
              </a:rPr>
              <a:t>t</a:t>
            </a:r>
            <a:r>
              <a:rPr sz="2000" b="1" spc="-90" dirty="0">
                <a:solidFill>
                  <a:srgbClr val="D1405C"/>
                </a:solidFill>
                <a:latin typeface="Verdana"/>
                <a:cs typeface="Verdana"/>
              </a:rPr>
              <a:t>i</a:t>
            </a:r>
            <a:r>
              <a:rPr sz="2000" b="1" spc="-50" dirty="0">
                <a:solidFill>
                  <a:srgbClr val="D1405C"/>
                </a:solidFill>
                <a:latin typeface="Verdana"/>
                <a:cs typeface="Verdana"/>
              </a:rPr>
              <a:t>t</a:t>
            </a:r>
            <a:r>
              <a:rPr sz="2000" b="1" spc="-90" dirty="0">
                <a:solidFill>
                  <a:srgbClr val="D1405C"/>
                </a:solidFill>
                <a:latin typeface="Verdana"/>
                <a:cs typeface="Verdana"/>
              </a:rPr>
              <a:t>i</a:t>
            </a:r>
            <a:r>
              <a:rPr sz="2000" b="1" spc="-110" dirty="0">
                <a:solidFill>
                  <a:srgbClr val="D1405C"/>
                </a:solidFill>
                <a:latin typeface="Verdana"/>
                <a:cs typeface="Verdana"/>
              </a:rPr>
              <a:t>v</a:t>
            </a:r>
            <a:r>
              <a:rPr sz="2000" b="1" spc="-90" dirty="0">
                <a:solidFill>
                  <a:srgbClr val="D1405C"/>
                </a:solidFill>
                <a:latin typeface="Verdana"/>
                <a:cs typeface="Verdana"/>
              </a:rPr>
              <a:t>i</a:t>
            </a:r>
            <a:r>
              <a:rPr sz="2000" b="1" spc="-50" dirty="0">
                <a:solidFill>
                  <a:srgbClr val="D1405C"/>
                </a:solidFill>
                <a:latin typeface="Verdana"/>
                <a:cs typeface="Verdana"/>
              </a:rPr>
              <a:t>t</a:t>
            </a:r>
            <a:r>
              <a:rPr sz="2000" b="1" spc="-70" dirty="0">
                <a:solidFill>
                  <a:srgbClr val="D1405C"/>
                </a:solidFill>
                <a:latin typeface="Verdana"/>
                <a:cs typeface="Verdana"/>
              </a:rPr>
              <a:t>é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697103" y="9630859"/>
            <a:ext cx="1766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25" dirty="0">
                <a:solidFill>
                  <a:srgbClr val="D1405C"/>
                </a:solidFill>
                <a:latin typeface="Verdana"/>
                <a:cs typeface="Verdana"/>
              </a:rPr>
              <a:t>Investisseurs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594859" y="7285797"/>
            <a:ext cx="4497705" cy="135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3580" marR="5080" algn="ctr">
              <a:lnSpc>
                <a:spcPct val="115100"/>
              </a:lnSpc>
              <a:spcBef>
                <a:spcPts val="100"/>
              </a:spcBef>
            </a:pPr>
            <a:r>
              <a:rPr sz="1900" b="1" spc="-55" dirty="0">
                <a:solidFill>
                  <a:srgbClr val="1B2669"/>
                </a:solidFill>
                <a:latin typeface="Verdana"/>
                <a:cs typeface="Verdana"/>
              </a:rPr>
              <a:t>Calcul </a:t>
            </a:r>
            <a:r>
              <a:rPr sz="1900" b="1" spc="-60" dirty="0">
                <a:solidFill>
                  <a:srgbClr val="1B2669"/>
                </a:solidFill>
                <a:latin typeface="Verdana"/>
                <a:cs typeface="Verdana"/>
              </a:rPr>
              <a:t>Quantique</a:t>
            </a:r>
            <a:r>
              <a:rPr sz="1900" b="1" spc="-245" dirty="0">
                <a:solidFill>
                  <a:srgbClr val="1B2669"/>
                </a:solidFill>
                <a:latin typeface="Verdana"/>
                <a:cs typeface="Verdana"/>
              </a:rPr>
              <a:t> </a:t>
            </a:r>
            <a:r>
              <a:rPr sz="1900" b="1" spc="-60" dirty="0">
                <a:solidFill>
                  <a:srgbClr val="1B2669"/>
                </a:solidFill>
                <a:latin typeface="Verdana"/>
                <a:cs typeface="Verdana"/>
              </a:rPr>
              <a:t>et  </a:t>
            </a:r>
            <a:r>
              <a:rPr sz="1900" b="1" spc="-70" dirty="0">
                <a:solidFill>
                  <a:srgbClr val="1B2669"/>
                </a:solidFill>
                <a:latin typeface="Verdana"/>
                <a:cs typeface="Verdana"/>
              </a:rPr>
              <a:t>Data</a:t>
            </a:r>
            <a:r>
              <a:rPr sz="1900" b="1" spc="-125" dirty="0">
                <a:solidFill>
                  <a:srgbClr val="1B2669"/>
                </a:solidFill>
                <a:latin typeface="Verdana"/>
                <a:cs typeface="Verdana"/>
              </a:rPr>
              <a:t> </a:t>
            </a:r>
            <a:r>
              <a:rPr sz="1900" b="1" spc="-65" dirty="0">
                <a:solidFill>
                  <a:srgbClr val="1B2669"/>
                </a:solidFill>
                <a:latin typeface="Verdana"/>
                <a:cs typeface="Verdana"/>
              </a:rPr>
              <a:t>center</a:t>
            </a:r>
            <a:endParaRPr sz="1900">
              <a:latin typeface="Verdana"/>
              <a:cs typeface="Verdana"/>
            </a:endParaRPr>
          </a:p>
          <a:p>
            <a:pPr marR="2472690" algn="ctr">
              <a:lnSpc>
                <a:spcPct val="100000"/>
              </a:lnSpc>
              <a:spcBef>
                <a:spcPts val="25"/>
              </a:spcBef>
            </a:pPr>
            <a:r>
              <a:rPr sz="2000" b="1" spc="-110" dirty="0">
                <a:solidFill>
                  <a:srgbClr val="D1405C"/>
                </a:solidFill>
                <a:latin typeface="Verdana"/>
                <a:cs typeface="Verdana"/>
              </a:rPr>
              <a:t>Infrastructures</a:t>
            </a:r>
            <a:endParaRPr sz="2000">
              <a:latin typeface="Verdana"/>
              <a:cs typeface="Verdana"/>
            </a:endParaRPr>
          </a:p>
          <a:p>
            <a:pPr marR="2472690" algn="ctr">
              <a:lnSpc>
                <a:spcPct val="100000"/>
              </a:lnSpc>
              <a:spcBef>
                <a:spcPts val="375"/>
              </a:spcBef>
            </a:pPr>
            <a:r>
              <a:rPr sz="2000" b="1" spc="-80" dirty="0">
                <a:solidFill>
                  <a:srgbClr val="D1405C"/>
                </a:solidFill>
                <a:latin typeface="Verdana"/>
                <a:cs typeface="Verdana"/>
              </a:rPr>
              <a:t>Supports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80939" y="5361403"/>
            <a:ext cx="224536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4510" marR="5080" indent="-512445">
              <a:lnSpc>
                <a:spcPct val="115599"/>
              </a:lnSpc>
              <a:spcBef>
                <a:spcPts val="100"/>
              </a:spcBef>
            </a:pPr>
            <a:r>
              <a:rPr sz="2000" b="1" spc="-85" dirty="0">
                <a:solidFill>
                  <a:srgbClr val="D1405C"/>
                </a:solidFill>
                <a:latin typeface="Verdana"/>
                <a:cs typeface="Verdana"/>
              </a:rPr>
              <a:t>Normalisation</a:t>
            </a:r>
            <a:r>
              <a:rPr sz="2000" b="1" spc="-175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2000" b="1" spc="-60" dirty="0">
                <a:solidFill>
                  <a:srgbClr val="D1405C"/>
                </a:solidFill>
                <a:latin typeface="Verdana"/>
                <a:cs typeface="Verdana"/>
              </a:rPr>
              <a:t>et  </a:t>
            </a:r>
            <a:r>
              <a:rPr sz="2000" b="1" spc="-80" dirty="0">
                <a:solidFill>
                  <a:srgbClr val="D1405C"/>
                </a:solidFill>
                <a:latin typeface="Verdana"/>
                <a:cs typeface="Verdana"/>
              </a:rPr>
              <a:t>standard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378409" y="3123684"/>
            <a:ext cx="1726564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">
              <a:lnSpc>
                <a:spcPct val="115599"/>
              </a:lnSpc>
              <a:spcBef>
                <a:spcPts val="100"/>
              </a:spcBef>
            </a:pPr>
            <a:r>
              <a:rPr sz="2000" b="1" spc="-80" dirty="0">
                <a:solidFill>
                  <a:srgbClr val="D1405C"/>
                </a:solidFill>
                <a:latin typeface="Verdana"/>
                <a:cs typeface="Verdana"/>
              </a:rPr>
              <a:t>Associations  </a:t>
            </a:r>
            <a:r>
              <a:rPr sz="2000" b="1" spc="-50" dirty="0">
                <a:solidFill>
                  <a:srgbClr val="D1405C"/>
                </a:solidFill>
                <a:latin typeface="Verdana"/>
                <a:cs typeface="Verdana"/>
              </a:rPr>
              <a:t>th</a:t>
            </a:r>
            <a:r>
              <a:rPr sz="2000" b="1" spc="-75" dirty="0">
                <a:solidFill>
                  <a:srgbClr val="D1405C"/>
                </a:solidFill>
                <a:latin typeface="Verdana"/>
                <a:cs typeface="Verdana"/>
              </a:rPr>
              <a:t>é</a:t>
            </a:r>
            <a:r>
              <a:rPr sz="2000" b="1" spc="-25" dirty="0">
                <a:solidFill>
                  <a:srgbClr val="D1405C"/>
                </a:solidFill>
                <a:latin typeface="Verdana"/>
                <a:cs typeface="Verdana"/>
              </a:rPr>
              <a:t>m</a:t>
            </a:r>
            <a:r>
              <a:rPr sz="2000" b="1" spc="-110" dirty="0">
                <a:solidFill>
                  <a:srgbClr val="D1405C"/>
                </a:solidFill>
                <a:latin typeface="Verdana"/>
                <a:cs typeface="Verdana"/>
              </a:rPr>
              <a:t>a</a:t>
            </a:r>
            <a:r>
              <a:rPr sz="2000" b="1" spc="-50" dirty="0">
                <a:solidFill>
                  <a:srgbClr val="D1405C"/>
                </a:solidFill>
                <a:latin typeface="Verdana"/>
                <a:cs typeface="Verdana"/>
              </a:rPr>
              <a:t>t</a:t>
            </a:r>
            <a:r>
              <a:rPr sz="2000" b="1" spc="-90" dirty="0">
                <a:solidFill>
                  <a:srgbClr val="D1405C"/>
                </a:solidFill>
                <a:latin typeface="Verdana"/>
                <a:cs typeface="Verdana"/>
              </a:rPr>
              <a:t>i</a:t>
            </a:r>
            <a:r>
              <a:rPr sz="2000" b="1" spc="-25" dirty="0">
                <a:solidFill>
                  <a:srgbClr val="D1405C"/>
                </a:solidFill>
                <a:latin typeface="Verdana"/>
                <a:cs typeface="Verdana"/>
              </a:rPr>
              <a:t>q</a:t>
            </a:r>
            <a:r>
              <a:rPr sz="2000" b="1" spc="-60" dirty="0">
                <a:solidFill>
                  <a:srgbClr val="D1405C"/>
                </a:solidFill>
                <a:latin typeface="Verdana"/>
                <a:cs typeface="Verdana"/>
              </a:rPr>
              <a:t>u</a:t>
            </a:r>
            <a:r>
              <a:rPr sz="2000" b="1" spc="-75" dirty="0">
                <a:solidFill>
                  <a:srgbClr val="D1405C"/>
                </a:solidFill>
                <a:latin typeface="Verdana"/>
                <a:cs typeface="Verdana"/>
              </a:rPr>
              <a:t>e</a:t>
            </a:r>
            <a:r>
              <a:rPr sz="2000" b="1" spc="-125" dirty="0">
                <a:solidFill>
                  <a:srgbClr val="D1405C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7565634" y="9500762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35" dirty="0">
                <a:solidFill>
                  <a:srgbClr val="0E0042"/>
                </a:solidFill>
                <a:latin typeface="Verdana"/>
                <a:cs typeface="Verdana"/>
              </a:rPr>
              <a:t>3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6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3500" y="699072"/>
            <a:ext cx="17197070" cy="851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14599"/>
              </a:lnSpc>
              <a:spcBef>
                <a:spcPts val="100"/>
              </a:spcBef>
            </a:pP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1CHECK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360&amp;1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42NICE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AAIC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ABCDEV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ABP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TALENTS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ADASTRA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FILMS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ADENIS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AIRCALL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AIVERSE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AKIDAIA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ALC2I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ALL4TEST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AMBRIVA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AMEDSU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ANGELS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BAY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TECH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APIMO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APIWORK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ARTIFEC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GROUP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ATTESTIS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AVELLA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AVENCOD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AZUR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360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BAYLIBRE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BEESHARY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BIOCEANOR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BKUBE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BLUE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BEACON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BOCAL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ACADEMY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BODYGUARD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BODYO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(MATRIX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SAS)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BOOKINGSYNC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BOROBO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BRAINYUP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BYLM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CABRIIO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TALKTIME</a:t>
            </a:r>
            <a:endParaRPr sz="1800" dirty="0">
              <a:latin typeface="Verdana"/>
              <a:cs typeface="Verdana"/>
            </a:endParaRPr>
          </a:p>
          <a:p>
            <a:pPr marL="12700" marR="5080" algn="just">
              <a:lnSpc>
                <a:spcPct val="114599"/>
              </a:lnSpc>
            </a:pP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CATCHINGBOX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CHECK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CINTOO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CIRKWI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COLETTE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CONSULTING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CONNECTICA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SECURITE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COOPTEO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INNOVATION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COPINES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SORTIE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COULEUR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VELVET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COMMUNICATION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COUTEAUX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DU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CHEF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CREATIVE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VR3D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CRYPTSENSE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KRYLL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CYBERNETECH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ACTEUR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PRIVACY 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MANAGEMENT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SYSTEM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DATA-MOOVE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DEDIDOC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DELICITY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DELIGEO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DELPHEA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DENIMBO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DEVELOPTIMUM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(RIVIERA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PORTAGE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TALENTS)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DIBSTER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DIG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DIGILOGEMENT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E-ARTSUP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E.NOVA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AEROSPACE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ECOAT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ECY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CONSEIL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ELLCIE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HEALTHY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ELLIPSO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FACTO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EMERSIO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EMOBDEV 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SAS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E-MOVE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/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ENODEA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/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ENVOI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DU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NET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/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EPITECH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/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ESPACE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BRICOLAGE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/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ETULOGE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/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TEGOS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SAS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/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EVOLUFLOR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/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EXACTURE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FAIR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VISION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/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FAIRTUAL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FAIRVAL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FINDWYL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FINWEDGE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FIRECELL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FLEXO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FNEEK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FNP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TECHNOLOGIES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FRANCELABS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FREEMOB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FULL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PERFORMANCE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FUNIFIER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GAC 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GROUP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GAME 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RULES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GANDEE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GERER </a:t>
            </a:r>
            <a:r>
              <a:rPr sz="1800" spc="114" dirty="0">
                <a:solidFill>
                  <a:srgbClr val="FFFFFF"/>
                </a:solidFill>
                <a:latin typeface="Verdana"/>
                <a:cs typeface="Verdana"/>
              </a:rPr>
              <a:t>MA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BOITE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GOMECANO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GPS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(GESTION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PERFORMANCE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SERVICE)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GREEN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TECH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INNOVATIONS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HELIOCLIM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HELP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PARK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HETISS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HIMYDATA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HOBIZ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HOOPIZ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HORSESINERGIA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HUBLO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ICI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LES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ARTISANS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ID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SPARK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IMMOGROOM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INALVE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INCLUDERS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INNOSKEL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INSPECTO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INSTANT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SYSTEM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INSTORYZ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INTELLICO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ISEG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JOB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DESERVE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JOLIEVIE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KEY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INFUSER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KINAXIA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KNAP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LE 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FIVE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LE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MATELAS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NICOIS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LEDGITY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LEGAPASS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LES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AGENCES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PAPA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LES FILMS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DU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DISSIDENT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LES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FRANCHOUILLARDS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LES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POTAGEURS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LEVIATAN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LIFEBAY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LIVMED'S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LOXPERT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LUCKYOU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LUDOTIC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LUMION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3D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MAGICSTAY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MAISON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MOUSSE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MAISONETAPPARTEMENT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MARKENRISE</a:t>
            </a:r>
            <a:r>
              <a:rPr sz="18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Verdana"/>
                <a:cs typeface="Verdana"/>
              </a:rPr>
              <a:t>MDM</a:t>
            </a:r>
            <a:r>
              <a:rPr sz="18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LABS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MEDIALAND</a:t>
            </a:r>
            <a:r>
              <a:rPr sz="18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MEDIAN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TECHNOLOGIES</a:t>
            </a:r>
            <a:r>
              <a:rPr sz="18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MES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COSMÉTIQUES</a:t>
            </a:r>
            <a:r>
              <a:rPr sz="18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FRANÇAIS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MICRODOING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MIMOSA</a:t>
            </a:r>
            <a:r>
              <a:rPr sz="18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CONSULTING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MNEMOTIX</a:t>
            </a:r>
            <a:endParaRPr sz="1800" dirty="0">
              <a:latin typeface="Verdana"/>
              <a:cs typeface="Verdana"/>
            </a:endParaRPr>
          </a:p>
          <a:p>
            <a:pPr marL="12700" marR="5080" algn="just">
              <a:lnSpc>
                <a:spcPct val="114599"/>
              </a:lnSpc>
            </a:pP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MON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PANIER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BLEU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MONCERCLEIMMO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MOODIES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MOOTION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MOVACT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MS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INNOVATIONS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MUKEI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MUNI-MUNI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SHOP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MY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COACH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MY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TALENTS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MYAUTONOMIE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MYCOPHYTO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MYDATAMODELS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MYKEEPER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MYSUNBED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NANABA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NATIVE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PARIS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NATIVE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SPACES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NATURAMIND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NICECACTUS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NOMIA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CONSEILS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NPXLAB</a:t>
            </a:r>
            <a:r>
              <a:rPr sz="1800" spc="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OBJEOS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OGHJI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PERSONAL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FINANCE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OPERATION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DEFMARKET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OSMOSE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/OSOL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OXANE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PARENTALIS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PEPITA 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SKIRRING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PERFUMIST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PG3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PLOUF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PROTOKOLE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PROXIMUS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PS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READ </a:t>
            </a:r>
            <a:r>
              <a:rPr sz="1800" spc="105" dirty="0">
                <a:solidFill>
                  <a:srgbClr val="FFFFFF"/>
                </a:solidFill>
                <a:latin typeface="Verdana"/>
                <a:cs typeface="Verdana"/>
              </a:rPr>
              <a:t>ME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PULSE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EXPERIENCE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QANOUNE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QITI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QOCOT/ QUALISTEO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QUANTIFICARE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QUANTILIA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QWANT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QWEAD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R2MSOLUTION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REEASY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REGIONDO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REQUIREMENT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YOGI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RÉSIDENCES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IMMOBILIER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SCITY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SCORO 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DEVELOPPEMENT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FLORELLA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SEQUOIA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SOFT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SEMPACK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SILVERSATHOME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SKAVENJI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SMART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CONNECTIVE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SMART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PROFILE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SMART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SERVICE 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CONNECT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SMS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FACTOR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SOCCA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SYSTEMS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SOLAR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CLOTH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SYSTEM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SPECTRONITE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STAFFBOOKER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STENUSYS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STIILT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SUN&amp;GO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SYNANTOO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SYNPLE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TALENTCOIN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TEACH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MARS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TEEBIKE/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TECHNEXT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TENDANCE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LOCALE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TENNIS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METRICS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TETHYS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THD06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NAVIGATION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FAMILY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NEOSHIELDS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VIRTUAL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PROPAGANDERS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THELMA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ROSE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THERAPIXEL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TICATI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TIDY 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UP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TECHNOLOGIES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TOAMAJI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TOCCATA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TOUMAI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TRADING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CENTRAL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LABS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TRAVEL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PLANET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TRAXXS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TRIMED’S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TYDIG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UBIPLACE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UPSCALE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CONSULTING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UVOJI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VALIANCE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BUSINESS 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MANAGEMENT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VIDETICS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VIRTEEM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VISULT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(FDM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PARTNERS)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VOLUMIC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3D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VOXCRACY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VULOG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/WATERLEAK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WAYHZ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WAYNOTE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WEB2ROI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 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WEBELSE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WEKOLO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WEVER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WILDMOKA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WILOUT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WIZISHOP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WORKING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GAME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XMAKERS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XPERT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YAKILA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YOOPALA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DAILY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ASSISTANT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500" y="9489439"/>
            <a:ext cx="5053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YOUSTOCK</a:t>
            </a:r>
            <a:r>
              <a:rPr sz="18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YVALA</a:t>
            </a:r>
            <a:r>
              <a:rPr sz="18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ZIOSTING</a:t>
            </a:r>
            <a:r>
              <a:rPr sz="1800" spc="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ZIP</a:t>
            </a:r>
            <a:r>
              <a:rPr sz="18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MASQ</a:t>
            </a:r>
            <a:r>
              <a:rPr sz="18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80" dirty="0">
                <a:solidFill>
                  <a:srgbClr val="FFFFFF"/>
                </a:solidFill>
                <a:latin typeface="Verdana"/>
                <a:cs typeface="Verdana"/>
              </a:rPr>
              <a:t>...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12503" y="-38100"/>
            <a:ext cx="53028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6750" algn="l"/>
              </a:tabLst>
            </a:pPr>
            <a:r>
              <a:rPr sz="5000" spc="-600" dirty="0">
                <a:solidFill>
                  <a:srgbClr val="FFFFFF"/>
                </a:solidFill>
              </a:rPr>
              <a:t>3</a:t>
            </a:r>
            <a:r>
              <a:rPr sz="5000" spc="-585" dirty="0">
                <a:solidFill>
                  <a:srgbClr val="FFFFFF"/>
                </a:solidFill>
              </a:rPr>
              <a:t>5</a:t>
            </a:r>
            <a:r>
              <a:rPr sz="5000" spc="-165" dirty="0">
                <a:solidFill>
                  <a:srgbClr val="FFFFFF"/>
                </a:solidFill>
              </a:rPr>
              <a:t>0</a:t>
            </a:r>
            <a:r>
              <a:rPr sz="5000" spc="-1345" dirty="0">
                <a:solidFill>
                  <a:srgbClr val="FFFFFF"/>
                </a:solidFill>
              </a:rPr>
              <a:t>+</a:t>
            </a:r>
            <a:r>
              <a:rPr sz="5000" dirty="0">
                <a:solidFill>
                  <a:srgbClr val="FFFFFF"/>
                </a:solidFill>
              </a:rPr>
              <a:t>	</a:t>
            </a:r>
            <a:r>
              <a:rPr sz="5000" spc="-370" dirty="0">
                <a:solidFill>
                  <a:srgbClr val="FFFFFF"/>
                </a:solidFill>
              </a:rPr>
              <a:t>S</a:t>
            </a:r>
            <a:r>
              <a:rPr sz="5000" spc="-325" dirty="0">
                <a:solidFill>
                  <a:srgbClr val="FFFFFF"/>
                </a:solidFill>
              </a:rPr>
              <a:t>T</a:t>
            </a:r>
            <a:r>
              <a:rPr sz="5000" spc="-60" dirty="0">
                <a:solidFill>
                  <a:srgbClr val="FFFFFF"/>
                </a:solidFill>
              </a:rPr>
              <a:t>A</a:t>
            </a:r>
            <a:r>
              <a:rPr sz="5000" spc="-245" dirty="0">
                <a:solidFill>
                  <a:srgbClr val="FFFFFF"/>
                </a:solidFill>
              </a:rPr>
              <a:t>R</a:t>
            </a:r>
            <a:r>
              <a:rPr sz="5000" spc="-325" dirty="0">
                <a:solidFill>
                  <a:srgbClr val="FFFFFF"/>
                </a:solidFill>
              </a:rPr>
              <a:t>T</a:t>
            </a:r>
            <a:r>
              <a:rPr sz="5000" spc="-475" dirty="0">
                <a:solidFill>
                  <a:srgbClr val="FFFFFF"/>
                </a:solidFill>
              </a:rPr>
              <a:t>-</a:t>
            </a:r>
            <a:r>
              <a:rPr sz="5000" spc="-130" dirty="0">
                <a:solidFill>
                  <a:srgbClr val="FFFFFF"/>
                </a:solidFill>
              </a:rPr>
              <a:t>U</a:t>
            </a:r>
            <a:r>
              <a:rPr sz="5000" spc="-5" dirty="0">
                <a:solidFill>
                  <a:srgbClr val="FFFFFF"/>
                </a:solidFill>
              </a:rPr>
              <a:t>P</a:t>
            </a:r>
            <a:endParaRPr sz="5000"/>
          </a:p>
        </p:txBody>
      </p:sp>
      <p:sp>
        <p:nvSpPr>
          <p:cNvPr id="6" name="object 6"/>
          <p:cNvSpPr txBox="1"/>
          <p:nvPr/>
        </p:nvSpPr>
        <p:spPr>
          <a:xfrm>
            <a:off x="17559050" y="9500671"/>
            <a:ext cx="2082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7F7F7"/>
                </a:solidFill>
                <a:latin typeface="Verdana"/>
                <a:cs typeface="Verdana"/>
              </a:rPr>
              <a:t>4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3605" y="2377461"/>
            <a:ext cx="12935009" cy="7781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97906" y="7265409"/>
            <a:ext cx="3829050" cy="25971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b="1" i="1" spc="-20" dirty="0">
                <a:solidFill>
                  <a:srgbClr val="F7F7F7"/>
                </a:solidFill>
                <a:latin typeface="Verdana"/>
                <a:cs typeface="Verdana"/>
              </a:rPr>
              <a:t>Pour </a:t>
            </a:r>
            <a:r>
              <a:rPr sz="1000" b="1" i="1" spc="-30" dirty="0">
                <a:solidFill>
                  <a:srgbClr val="FFFFFF"/>
                </a:solidFill>
                <a:latin typeface="Verdana"/>
                <a:cs typeface="Verdana"/>
              </a:rPr>
              <a:t>être </a:t>
            </a:r>
            <a:r>
              <a:rPr sz="1000" b="1" i="1" spc="-20" dirty="0">
                <a:solidFill>
                  <a:srgbClr val="FFFFFF"/>
                </a:solidFill>
                <a:latin typeface="Verdana"/>
                <a:cs typeface="Verdana"/>
              </a:rPr>
              <a:t>une</a:t>
            </a:r>
            <a:r>
              <a:rPr sz="1000" b="1" i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i="1" spc="-30" dirty="0">
                <a:solidFill>
                  <a:srgbClr val="FFFFFF"/>
                </a:solidFill>
                <a:latin typeface="Verdana"/>
                <a:cs typeface="Verdana"/>
              </a:rPr>
              <a:t>start-up,</a:t>
            </a:r>
            <a:endParaRPr sz="1000">
              <a:latin typeface="Verdana"/>
              <a:cs typeface="Verdana"/>
            </a:endParaRPr>
          </a:p>
          <a:p>
            <a:pPr marL="227965" marR="119380" indent="-215900">
              <a:lnSpc>
                <a:spcPct val="112500"/>
              </a:lnSpc>
            </a:pPr>
            <a:r>
              <a:rPr sz="1000" b="1" i="1" spc="-35" dirty="0">
                <a:solidFill>
                  <a:srgbClr val="FFFFFF"/>
                </a:solidFill>
                <a:latin typeface="Verdana"/>
                <a:cs typeface="Verdana"/>
              </a:rPr>
              <a:t>il </a:t>
            </a:r>
            <a:r>
              <a:rPr sz="1000" b="1" i="1" spc="-5" dirty="0">
                <a:solidFill>
                  <a:srgbClr val="FFFFFF"/>
                </a:solidFill>
                <a:latin typeface="Verdana"/>
                <a:cs typeface="Verdana"/>
              </a:rPr>
              <a:t>faut </a:t>
            </a:r>
            <a:r>
              <a:rPr sz="1000" b="1" i="1" spc="-25" dirty="0">
                <a:solidFill>
                  <a:srgbClr val="FFFFFF"/>
                </a:solidFill>
                <a:latin typeface="Verdana"/>
                <a:cs typeface="Verdana"/>
              </a:rPr>
              <a:t>répondre </a:t>
            </a:r>
            <a:r>
              <a:rPr sz="1000" b="1" i="1" spc="5" dirty="0">
                <a:solidFill>
                  <a:srgbClr val="FFFFFF"/>
                </a:solidFill>
                <a:latin typeface="Verdana"/>
                <a:cs typeface="Verdana"/>
              </a:rPr>
              <a:t>au </a:t>
            </a:r>
            <a:r>
              <a:rPr sz="1000" b="1" i="1" spc="-25" dirty="0">
                <a:solidFill>
                  <a:srgbClr val="FFFFFF"/>
                </a:solidFill>
                <a:latin typeface="Verdana"/>
                <a:cs typeface="Verdana"/>
              </a:rPr>
              <a:t>moins </a:t>
            </a:r>
            <a:r>
              <a:rPr sz="1000" b="1" i="1" spc="20" dirty="0">
                <a:solidFill>
                  <a:srgbClr val="FFFFFF"/>
                </a:solidFill>
                <a:latin typeface="Verdana"/>
                <a:cs typeface="Verdana"/>
              </a:rPr>
              <a:t>à </a:t>
            </a:r>
            <a:r>
              <a:rPr sz="1000" b="1" i="1" spc="-125" dirty="0">
                <a:solidFill>
                  <a:srgbClr val="FFFFFF"/>
                </a:solidFill>
                <a:latin typeface="Verdana"/>
                <a:cs typeface="Verdana"/>
              </a:rPr>
              <a:t>2 </a:t>
            </a:r>
            <a:r>
              <a:rPr sz="1000" b="1" i="1" spc="-30" dirty="0">
                <a:solidFill>
                  <a:srgbClr val="FFFFFF"/>
                </a:solidFill>
                <a:latin typeface="Verdana"/>
                <a:cs typeface="Verdana"/>
              </a:rPr>
              <a:t>des critères ci-dessous </a:t>
            </a:r>
            <a:r>
              <a:rPr sz="1000" b="1" i="1" spc="-145" dirty="0">
                <a:solidFill>
                  <a:srgbClr val="FFFFFF"/>
                </a:solidFill>
                <a:latin typeface="Verdana"/>
                <a:cs typeface="Verdana"/>
              </a:rPr>
              <a:t>:  </a:t>
            </a:r>
            <a:r>
              <a:rPr sz="1000" b="1" i="1" spc="-25" dirty="0">
                <a:solidFill>
                  <a:srgbClr val="ABAEB3"/>
                </a:solidFill>
                <a:latin typeface="Verdana"/>
                <a:cs typeface="Verdana"/>
              </a:rPr>
              <a:t>Nouvelle</a:t>
            </a:r>
            <a:endParaRPr sz="1000">
              <a:latin typeface="Verdana"/>
              <a:cs typeface="Verdana"/>
            </a:endParaRPr>
          </a:p>
          <a:p>
            <a:pPr marL="227965" marR="2897505" indent="215900">
              <a:lnSpc>
                <a:spcPct val="112500"/>
              </a:lnSpc>
            </a:pPr>
            <a:r>
              <a:rPr sz="1000" b="1" i="1" spc="-140" dirty="0">
                <a:solidFill>
                  <a:srgbClr val="ABAEB3"/>
                </a:solidFill>
                <a:latin typeface="Verdana"/>
                <a:cs typeface="Verdana"/>
              </a:rPr>
              <a:t>-10 </a:t>
            </a:r>
            <a:r>
              <a:rPr sz="1000" b="1" i="1" spc="-15" dirty="0">
                <a:solidFill>
                  <a:srgbClr val="ABAEB3"/>
                </a:solidFill>
                <a:latin typeface="Verdana"/>
                <a:cs typeface="Verdana"/>
              </a:rPr>
              <a:t>ans  </a:t>
            </a:r>
            <a:r>
              <a:rPr sz="1000" b="1" i="1" spc="-5" dirty="0">
                <a:solidFill>
                  <a:srgbClr val="325CE8"/>
                </a:solidFill>
                <a:latin typeface="Verdana"/>
                <a:cs typeface="Verdana"/>
              </a:rPr>
              <a:t>Scalable</a:t>
            </a:r>
            <a:endParaRPr sz="1000">
              <a:latin typeface="Verdana"/>
              <a:cs typeface="Verdana"/>
            </a:endParaRPr>
          </a:p>
          <a:p>
            <a:pPr marL="443865" marR="1438275">
              <a:lnSpc>
                <a:spcPct val="112500"/>
              </a:lnSpc>
            </a:pPr>
            <a:r>
              <a:rPr sz="1000" b="1" i="1" spc="-25" dirty="0">
                <a:solidFill>
                  <a:srgbClr val="325CE8"/>
                </a:solidFill>
                <a:latin typeface="Verdana"/>
                <a:cs typeface="Verdana"/>
              </a:rPr>
              <a:t>Fort </a:t>
            </a:r>
            <a:r>
              <a:rPr sz="1000" b="1" i="1" spc="-15" dirty="0">
                <a:solidFill>
                  <a:srgbClr val="325CE8"/>
                </a:solidFill>
                <a:latin typeface="Verdana"/>
                <a:cs typeface="Verdana"/>
              </a:rPr>
              <a:t>potentiel de </a:t>
            </a:r>
            <a:r>
              <a:rPr sz="1000" b="1" i="1" spc="-20" dirty="0">
                <a:solidFill>
                  <a:srgbClr val="325CE8"/>
                </a:solidFill>
                <a:latin typeface="Verdana"/>
                <a:cs typeface="Verdana"/>
              </a:rPr>
              <a:t>croissance  </a:t>
            </a:r>
            <a:r>
              <a:rPr sz="1000" b="1" i="1" spc="-30" dirty="0">
                <a:solidFill>
                  <a:srgbClr val="325CE8"/>
                </a:solidFill>
                <a:latin typeface="Verdana"/>
                <a:cs typeface="Verdana"/>
              </a:rPr>
              <a:t>Levée </a:t>
            </a:r>
            <a:r>
              <a:rPr sz="1000" b="1" i="1" spc="-15" dirty="0">
                <a:solidFill>
                  <a:srgbClr val="325CE8"/>
                </a:solidFill>
                <a:latin typeface="Verdana"/>
                <a:cs typeface="Verdana"/>
              </a:rPr>
              <a:t>de</a:t>
            </a:r>
            <a:r>
              <a:rPr sz="1000" b="1" i="1" spc="-20" dirty="0">
                <a:solidFill>
                  <a:srgbClr val="325CE8"/>
                </a:solidFill>
                <a:latin typeface="Verdana"/>
                <a:cs typeface="Verdana"/>
              </a:rPr>
              <a:t> fonds</a:t>
            </a:r>
            <a:endParaRPr sz="1000">
              <a:latin typeface="Verdana"/>
              <a:cs typeface="Verdana"/>
            </a:endParaRPr>
          </a:p>
          <a:p>
            <a:pPr marL="227965" marR="2186305" indent="215900">
              <a:lnSpc>
                <a:spcPct val="112500"/>
              </a:lnSpc>
            </a:pPr>
            <a:r>
              <a:rPr sz="1000" b="1" i="1" spc="-15" dirty="0">
                <a:solidFill>
                  <a:srgbClr val="325CE8"/>
                </a:solidFill>
                <a:latin typeface="Verdana"/>
                <a:cs typeface="Verdana"/>
              </a:rPr>
              <a:t>Nouveau</a:t>
            </a:r>
            <a:r>
              <a:rPr sz="1000" b="1" i="1" spc="-75" dirty="0">
                <a:solidFill>
                  <a:srgbClr val="325CE8"/>
                </a:solidFill>
                <a:latin typeface="Verdana"/>
                <a:cs typeface="Verdana"/>
              </a:rPr>
              <a:t> </a:t>
            </a:r>
            <a:r>
              <a:rPr sz="1000" b="1" i="1" spc="-10" dirty="0">
                <a:solidFill>
                  <a:srgbClr val="325CE8"/>
                </a:solidFill>
                <a:latin typeface="Verdana"/>
                <a:cs typeface="Verdana"/>
              </a:rPr>
              <a:t>marché  </a:t>
            </a:r>
            <a:r>
              <a:rPr sz="1000" b="1" i="1" spc="-35" dirty="0">
                <a:solidFill>
                  <a:srgbClr val="00C2CB"/>
                </a:solidFill>
                <a:latin typeface="Verdana"/>
                <a:cs typeface="Verdana"/>
              </a:rPr>
              <a:t>Innovante</a:t>
            </a:r>
            <a:endParaRPr sz="1000">
              <a:latin typeface="Verdana"/>
              <a:cs typeface="Verdana"/>
            </a:endParaRPr>
          </a:p>
          <a:p>
            <a:pPr marL="443865" marR="447675">
              <a:lnSpc>
                <a:spcPct val="112500"/>
              </a:lnSpc>
            </a:pPr>
            <a:r>
              <a:rPr sz="1000" b="1" i="1" spc="-30" dirty="0">
                <a:solidFill>
                  <a:srgbClr val="00C2CB"/>
                </a:solidFill>
                <a:latin typeface="Verdana"/>
                <a:cs typeface="Verdana"/>
              </a:rPr>
              <a:t>Innovation </a:t>
            </a:r>
            <a:r>
              <a:rPr sz="1000" b="1" i="1" spc="-15" dirty="0">
                <a:solidFill>
                  <a:srgbClr val="00C2CB"/>
                </a:solidFill>
                <a:latin typeface="Verdana"/>
                <a:cs typeface="Verdana"/>
              </a:rPr>
              <a:t>de </a:t>
            </a:r>
            <a:r>
              <a:rPr sz="1000" b="1" i="1" spc="-35" dirty="0">
                <a:solidFill>
                  <a:srgbClr val="00C2CB"/>
                </a:solidFill>
                <a:latin typeface="Verdana"/>
                <a:cs typeface="Verdana"/>
              </a:rPr>
              <a:t>rupture, </a:t>
            </a:r>
            <a:r>
              <a:rPr sz="1000" b="1" i="1" spc="-20" dirty="0">
                <a:solidFill>
                  <a:srgbClr val="00C2CB"/>
                </a:solidFill>
                <a:latin typeface="Verdana"/>
                <a:cs typeface="Verdana"/>
              </a:rPr>
              <a:t>Tech </a:t>
            </a:r>
            <a:r>
              <a:rPr sz="1000" b="1" i="1" spc="-10" dirty="0">
                <a:solidFill>
                  <a:srgbClr val="00C2CB"/>
                </a:solidFill>
                <a:latin typeface="Verdana"/>
                <a:cs typeface="Verdana"/>
              </a:rPr>
              <a:t>managériales  </a:t>
            </a:r>
            <a:r>
              <a:rPr sz="1000" b="1" i="1" spc="-30" dirty="0">
                <a:solidFill>
                  <a:srgbClr val="00C2CB"/>
                </a:solidFill>
                <a:latin typeface="Verdana"/>
                <a:cs typeface="Verdana"/>
              </a:rPr>
              <a:t>Innovation </a:t>
            </a:r>
            <a:r>
              <a:rPr sz="1000" b="1" i="1" spc="-15" dirty="0">
                <a:solidFill>
                  <a:srgbClr val="00C2CB"/>
                </a:solidFill>
                <a:latin typeface="Verdana"/>
                <a:cs typeface="Verdana"/>
              </a:rPr>
              <a:t>sociétale </a:t>
            </a:r>
            <a:r>
              <a:rPr sz="1000" b="1" i="1" spc="-25" dirty="0">
                <a:solidFill>
                  <a:srgbClr val="00C2CB"/>
                </a:solidFill>
                <a:latin typeface="Verdana"/>
                <a:cs typeface="Verdana"/>
              </a:rPr>
              <a:t>ou </a:t>
            </a:r>
            <a:r>
              <a:rPr sz="1000" b="1" i="1" spc="-20" dirty="0">
                <a:solidFill>
                  <a:srgbClr val="00C2CB"/>
                </a:solidFill>
                <a:latin typeface="Verdana"/>
                <a:cs typeface="Verdana"/>
              </a:rPr>
              <a:t>d'usage</a:t>
            </a:r>
            <a:endParaRPr sz="1000">
              <a:latin typeface="Verdana"/>
              <a:cs typeface="Verdana"/>
            </a:endParaRPr>
          </a:p>
          <a:p>
            <a:pPr marL="443865">
              <a:lnSpc>
                <a:spcPct val="100000"/>
              </a:lnSpc>
              <a:spcBef>
                <a:spcPts val="150"/>
              </a:spcBef>
            </a:pPr>
            <a:r>
              <a:rPr sz="1000" b="1" i="1" spc="-10" dirty="0">
                <a:solidFill>
                  <a:srgbClr val="00C2CB"/>
                </a:solidFill>
                <a:latin typeface="Verdana"/>
                <a:cs typeface="Verdana"/>
              </a:rPr>
              <a:t>Mode </a:t>
            </a:r>
            <a:r>
              <a:rPr sz="1000" b="1" i="1" spc="-15" dirty="0">
                <a:solidFill>
                  <a:srgbClr val="00C2CB"/>
                </a:solidFill>
                <a:latin typeface="Verdana"/>
                <a:cs typeface="Verdana"/>
              </a:rPr>
              <a:t>de</a:t>
            </a:r>
            <a:r>
              <a:rPr sz="1000" b="1" i="1" spc="-35" dirty="0">
                <a:solidFill>
                  <a:srgbClr val="00C2CB"/>
                </a:solidFill>
                <a:latin typeface="Verdana"/>
                <a:cs typeface="Verdana"/>
              </a:rPr>
              <a:t> </a:t>
            </a:r>
            <a:r>
              <a:rPr sz="1000" b="1" i="1" spc="-10" dirty="0">
                <a:solidFill>
                  <a:srgbClr val="00C2CB"/>
                </a:solidFill>
                <a:latin typeface="Verdana"/>
                <a:cs typeface="Verdana"/>
              </a:rPr>
              <a:t>commerce</a:t>
            </a:r>
            <a:endParaRPr sz="1000">
              <a:latin typeface="Verdana"/>
              <a:cs typeface="Verdana"/>
            </a:endParaRPr>
          </a:p>
          <a:p>
            <a:pPr marL="443865" marR="5080">
              <a:lnSpc>
                <a:spcPct val="112500"/>
              </a:lnSpc>
            </a:pPr>
            <a:r>
              <a:rPr sz="1000" b="1" i="1" spc="-5" dirty="0">
                <a:solidFill>
                  <a:srgbClr val="00C2CB"/>
                </a:solidFill>
                <a:latin typeface="Verdana"/>
                <a:cs typeface="Verdana"/>
              </a:rPr>
              <a:t>Financement </a:t>
            </a:r>
            <a:r>
              <a:rPr sz="1000" b="1" i="1" spc="-70" dirty="0">
                <a:solidFill>
                  <a:srgbClr val="00C2CB"/>
                </a:solidFill>
                <a:latin typeface="Verdana"/>
                <a:cs typeface="Verdana"/>
              </a:rPr>
              <a:t>BPI, </a:t>
            </a:r>
            <a:r>
              <a:rPr sz="1000" b="1" i="1" spc="-20" dirty="0">
                <a:solidFill>
                  <a:srgbClr val="00C2CB"/>
                </a:solidFill>
                <a:latin typeface="Verdana"/>
                <a:cs typeface="Verdana"/>
              </a:rPr>
              <a:t>Statuts </a:t>
            </a:r>
            <a:r>
              <a:rPr sz="1000" b="1" i="1" spc="-75" dirty="0">
                <a:solidFill>
                  <a:srgbClr val="00C2CB"/>
                </a:solidFill>
                <a:latin typeface="Verdana"/>
                <a:cs typeface="Verdana"/>
              </a:rPr>
              <a:t>JEI, </a:t>
            </a:r>
            <a:r>
              <a:rPr sz="1000" b="1" i="1" spc="-135" dirty="0">
                <a:solidFill>
                  <a:srgbClr val="00C2CB"/>
                </a:solidFill>
                <a:latin typeface="Verdana"/>
                <a:cs typeface="Verdana"/>
              </a:rPr>
              <a:t>CII </a:t>
            </a:r>
            <a:r>
              <a:rPr sz="1000" b="1" i="1" spc="-300" dirty="0">
                <a:solidFill>
                  <a:srgbClr val="00C2CB"/>
                </a:solidFill>
                <a:latin typeface="Verdana"/>
                <a:cs typeface="Verdana"/>
              </a:rPr>
              <a:t>/ </a:t>
            </a:r>
            <a:r>
              <a:rPr sz="1000" b="1" i="1" spc="-75" dirty="0">
                <a:solidFill>
                  <a:srgbClr val="00C2CB"/>
                </a:solidFill>
                <a:latin typeface="Verdana"/>
                <a:cs typeface="Verdana"/>
              </a:rPr>
              <a:t>CIR  </a:t>
            </a:r>
            <a:r>
              <a:rPr sz="1000" b="1" i="1" dirty="0">
                <a:solidFill>
                  <a:srgbClr val="00C2CB"/>
                </a:solidFill>
                <a:latin typeface="Verdana"/>
                <a:cs typeface="Verdana"/>
              </a:rPr>
              <a:t>Accompagnement </a:t>
            </a:r>
            <a:r>
              <a:rPr sz="1000" b="1" i="1" spc="-10" dirty="0">
                <a:solidFill>
                  <a:srgbClr val="00C2CB"/>
                </a:solidFill>
                <a:latin typeface="Verdana"/>
                <a:cs typeface="Verdana"/>
              </a:rPr>
              <a:t>par </a:t>
            </a:r>
            <a:r>
              <a:rPr sz="1000" b="1" i="1" spc="-20" dirty="0">
                <a:solidFill>
                  <a:srgbClr val="00C2CB"/>
                </a:solidFill>
                <a:latin typeface="Verdana"/>
                <a:cs typeface="Verdana"/>
              </a:rPr>
              <a:t>un </a:t>
            </a:r>
            <a:r>
              <a:rPr sz="1000" b="1" i="1" spc="-10" dirty="0">
                <a:solidFill>
                  <a:srgbClr val="00C2CB"/>
                </a:solidFill>
                <a:latin typeface="Verdana"/>
                <a:cs typeface="Verdana"/>
              </a:rPr>
              <a:t>incubateur  </a:t>
            </a:r>
            <a:r>
              <a:rPr sz="1000" b="1" i="1" spc="-5" dirty="0">
                <a:solidFill>
                  <a:srgbClr val="00C2CB"/>
                </a:solidFill>
                <a:latin typeface="Verdana"/>
                <a:cs typeface="Verdana"/>
              </a:rPr>
              <a:t>Financement </a:t>
            </a:r>
            <a:r>
              <a:rPr sz="1000" b="1" i="1" spc="-10" dirty="0">
                <a:solidFill>
                  <a:srgbClr val="00C2CB"/>
                </a:solidFill>
                <a:latin typeface="Verdana"/>
                <a:cs typeface="Verdana"/>
              </a:rPr>
              <a:t>par </a:t>
            </a:r>
            <a:r>
              <a:rPr sz="1000" b="1" i="1" spc="-320" dirty="0">
                <a:solidFill>
                  <a:srgbClr val="00C2CB"/>
                </a:solidFill>
                <a:latin typeface="Verdana"/>
                <a:cs typeface="Verdana"/>
              </a:rPr>
              <a:t>1 </a:t>
            </a:r>
            <a:r>
              <a:rPr sz="1000" b="1" i="1" spc="-20" dirty="0">
                <a:solidFill>
                  <a:srgbClr val="00C2CB"/>
                </a:solidFill>
                <a:latin typeface="Verdana"/>
                <a:cs typeface="Verdana"/>
              </a:rPr>
              <a:t>fonds </a:t>
            </a:r>
            <a:r>
              <a:rPr sz="1000" b="1" i="1" spc="-25" dirty="0">
                <a:solidFill>
                  <a:srgbClr val="00C2CB"/>
                </a:solidFill>
                <a:latin typeface="Verdana"/>
                <a:cs typeface="Verdana"/>
              </a:rPr>
              <a:t>d'investissement ou</a:t>
            </a:r>
            <a:r>
              <a:rPr sz="1000" b="1" i="1" spc="-95" dirty="0">
                <a:solidFill>
                  <a:srgbClr val="00C2CB"/>
                </a:solidFill>
                <a:latin typeface="Verdana"/>
                <a:cs typeface="Verdana"/>
              </a:rPr>
              <a:t> </a:t>
            </a:r>
            <a:r>
              <a:rPr sz="1000" b="1" i="1" dirty="0">
                <a:solidFill>
                  <a:srgbClr val="00C2CB"/>
                </a:solidFill>
                <a:latin typeface="Verdana"/>
                <a:cs typeface="Verdana"/>
              </a:rPr>
              <a:t>BA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6686" y="645362"/>
            <a:ext cx="11746230" cy="153987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pc="-195" dirty="0">
                <a:solidFill>
                  <a:srgbClr val="1B2669"/>
                </a:solidFill>
              </a:rPr>
              <a:t>DYNAMISME </a:t>
            </a:r>
            <a:r>
              <a:rPr spc="-100" dirty="0">
                <a:solidFill>
                  <a:srgbClr val="1B2669"/>
                </a:solidFill>
              </a:rPr>
              <a:t>DU</a:t>
            </a:r>
            <a:r>
              <a:rPr spc="-385" dirty="0">
                <a:solidFill>
                  <a:srgbClr val="1B2669"/>
                </a:solidFill>
              </a:rPr>
              <a:t> </a:t>
            </a:r>
            <a:r>
              <a:rPr spc="-350" dirty="0">
                <a:solidFill>
                  <a:srgbClr val="1B2669"/>
                </a:solidFill>
              </a:rPr>
              <a:t>TERRITOIRE</a:t>
            </a:r>
          </a:p>
          <a:p>
            <a:pPr marL="139065" algn="ctr">
              <a:lnSpc>
                <a:spcPct val="100000"/>
              </a:lnSpc>
              <a:spcBef>
                <a:spcPts val="375"/>
              </a:spcBef>
            </a:pPr>
            <a:r>
              <a:rPr sz="3000" spc="-140" dirty="0">
                <a:solidFill>
                  <a:srgbClr val="D1405C"/>
                </a:solidFill>
              </a:rPr>
              <a:t>Notre </a:t>
            </a:r>
            <a:r>
              <a:rPr sz="3000" spc="-120" dirty="0">
                <a:solidFill>
                  <a:srgbClr val="D1405C"/>
                </a:solidFill>
              </a:rPr>
              <a:t>définition </a:t>
            </a:r>
            <a:r>
              <a:rPr sz="3000" spc="-85" dirty="0">
                <a:solidFill>
                  <a:srgbClr val="D1405C"/>
                </a:solidFill>
              </a:rPr>
              <a:t>de</a:t>
            </a:r>
            <a:r>
              <a:rPr sz="3000" spc="-345" dirty="0">
                <a:solidFill>
                  <a:srgbClr val="D1405C"/>
                </a:solidFill>
              </a:rPr>
              <a:t> </a:t>
            </a:r>
            <a:r>
              <a:rPr sz="3000" spc="-160" dirty="0">
                <a:solidFill>
                  <a:srgbClr val="D1405C"/>
                </a:solidFill>
              </a:rPr>
              <a:t>start-up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8465513" y="5197677"/>
            <a:ext cx="1675764" cy="4768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50" b="1" spc="-110" dirty="0">
                <a:solidFill>
                  <a:srgbClr val="1A418A"/>
                </a:solidFill>
                <a:latin typeface="Verdana"/>
                <a:cs typeface="Verdana"/>
              </a:rPr>
              <a:t>Start-up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662" y="3118765"/>
            <a:ext cx="774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5" dirty="0">
                <a:solidFill>
                  <a:srgbClr val="F7F7F7"/>
                </a:solidFill>
                <a:latin typeface="Verdana"/>
                <a:cs typeface="Verdana"/>
              </a:rPr>
              <a:t>N</a:t>
            </a:r>
            <a:r>
              <a:rPr sz="1300" b="1" spc="-60" dirty="0">
                <a:solidFill>
                  <a:srgbClr val="F7F7F7"/>
                </a:solidFill>
                <a:latin typeface="Verdana"/>
                <a:cs typeface="Verdana"/>
              </a:rPr>
              <a:t>o</a:t>
            </a:r>
            <a:r>
              <a:rPr sz="1300" b="1" spc="-50" dirty="0">
                <a:solidFill>
                  <a:srgbClr val="F7F7F7"/>
                </a:solidFill>
                <a:latin typeface="Verdana"/>
                <a:cs typeface="Verdana"/>
              </a:rPr>
              <a:t>u</a:t>
            </a:r>
            <a:r>
              <a:rPr sz="1300" b="1" spc="-100" dirty="0">
                <a:solidFill>
                  <a:srgbClr val="F7F7F7"/>
                </a:solidFill>
                <a:latin typeface="Verdana"/>
                <a:cs typeface="Verdana"/>
              </a:rPr>
              <a:t>v</a:t>
            </a:r>
            <a:r>
              <a:rPr sz="1300" b="1" spc="-60" dirty="0">
                <a:solidFill>
                  <a:srgbClr val="F7F7F7"/>
                </a:solidFill>
                <a:latin typeface="Verdana"/>
                <a:cs typeface="Verdana"/>
              </a:rPr>
              <a:t>e</a:t>
            </a:r>
            <a:r>
              <a:rPr sz="1300" b="1" spc="-70" dirty="0">
                <a:solidFill>
                  <a:srgbClr val="F7F7F7"/>
                </a:solidFill>
                <a:latin typeface="Verdana"/>
                <a:cs typeface="Verdana"/>
              </a:rPr>
              <a:t>ll</a:t>
            </a:r>
            <a:r>
              <a:rPr sz="1300" b="1" spc="-55" dirty="0">
                <a:solidFill>
                  <a:srgbClr val="F7F7F7"/>
                </a:solidFill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10023" y="8610509"/>
            <a:ext cx="49022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b="1" i="1" spc="315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57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3635" y="5771327"/>
            <a:ext cx="49022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b="1" i="1" spc="315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5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25127" y="2698142"/>
            <a:ext cx="49022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b="1" i="1" spc="315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5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46485" y="2673822"/>
            <a:ext cx="49022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b="1" i="1" spc="315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5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5361" y="5771327"/>
            <a:ext cx="49022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700" b="1" i="1" spc="315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5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46607" y="3118765"/>
            <a:ext cx="7372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300" b="1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300" b="1" spc="-8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b="1" spc="-7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300" b="1" spc="-8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b="1" spc="-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300" b="1" spc="-7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300" b="1" spc="-5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96460" y="3118765"/>
            <a:ext cx="8921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b="1" spc="-45" dirty="0">
                <a:solidFill>
                  <a:srgbClr val="FFFFFF"/>
                </a:solidFill>
                <a:latin typeface="Verdana"/>
                <a:cs typeface="Verdana"/>
              </a:rPr>
              <a:t>nn</a:t>
            </a:r>
            <a:r>
              <a:rPr sz="1300" b="1" spc="-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b="1" spc="-1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300" b="1" spc="-8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b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300" b="1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b="1" spc="-5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7469" y="6179140"/>
            <a:ext cx="774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5" dirty="0">
                <a:solidFill>
                  <a:srgbClr val="F7F7F7"/>
                </a:solidFill>
                <a:latin typeface="Verdana"/>
                <a:cs typeface="Verdana"/>
              </a:rPr>
              <a:t>N</a:t>
            </a:r>
            <a:r>
              <a:rPr sz="1300" b="1" spc="-60" dirty="0">
                <a:solidFill>
                  <a:srgbClr val="F7F7F7"/>
                </a:solidFill>
                <a:latin typeface="Verdana"/>
                <a:cs typeface="Verdana"/>
              </a:rPr>
              <a:t>o</a:t>
            </a:r>
            <a:r>
              <a:rPr sz="1300" b="1" spc="-50" dirty="0">
                <a:solidFill>
                  <a:srgbClr val="F7F7F7"/>
                </a:solidFill>
                <a:latin typeface="Verdana"/>
                <a:cs typeface="Verdana"/>
              </a:rPr>
              <a:t>u</a:t>
            </a:r>
            <a:r>
              <a:rPr sz="1300" b="1" spc="-100" dirty="0">
                <a:solidFill>
                  <a:srgbClr val="F7F7F7"/>
                </a:solidFill>
                <a:latin typeface="Verdana"/>
                <a:cs typeface="Verdana"/>
              </a:rPr>
              <a:t>v</a:t>
            </a:r>
            <a:r>
              <a:rPr sz="1300" b="1" spc="-60" dirty="0">
                <a:solidFill>
                  <a:srgbClr val="F7F7F7"/>
                </a:solidFill>
                <a:latin typeface="Verdana"/>
                <a:cs typeface="Verdana"/>
              </a:rPr>
              <a:t>e</a:t>
            </a:r>
            <a:r>
              <a:rPr sz="1300" b="1" spc="-70" dirty="0">
                <a:solidFill>
                  <a:srgbClr val="F7F7F7"/>
                </a:solidFill>
                <a:latin typeface="Verdana"/>
                <a:cs typeface="Verdana"/>
              </a:rPr>
              <a:t>ll</a:t>
            </a:r>
            <a:r>
              <a:rPr sz="1300" b="1" spc="-55" dirty="0">
                <a:solidFill>
                  <a:srgbClr val="F7F7F7"/>
                </a:solidFill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23876" y="6196818"/>
            <a:ext cx="8921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95" dirty="0">
                <a:solidFill>
                  <a:srgbClr val="F7F7F7"/>
                </a:solidFill>
                <a:latin typeface="Verdana"/>
                <a:cs typeface="Verdana"/>
              </a:rPr>
              <a:t>I</a:t>
            </a:r>
            <a:r>
              <a:rPr sz="1300" b="1" spc="-45" dirty="0">
                <a:solidFill>
                  <a:srgbClr val="F7F7F7"/>
                </a:solidFill>
                <a:latin typeface="Verdana"/>
                <a:cs typeface="Verdana"/>
              </a:rPr>
              <a:t>nn</a:t>
            </a:r>
            <a:r>
              <a:rPr sz="1300" b="1" spc="-60" dirty="0">
                <a:solidFill>
                  <a:srgbClr val="F7F7F7"/>
                </a:solidFill>
                <a:latin typeface="Verdana"/>
                <a:cs typeface="Verdana"/>
              </a:rPr>
              <a:t>o</a:t>
            </a:r>
            <a:r>
              <a:rPr sz="1300" b="1" spc="-100" dirty="0">
                <a:solidFill>
                  <a:srgbClr val="F7F7F7"/>
                </a:solidFill>
                <a:latin typeface="Verdana"/>
                <a:cs typeface="Verdana"/>
              </a:rPr>
              <a:t>v</a:t>
            </a:r>
            <a:r>
              <a:rPr sz="1300" b="1" spc="-85" dirty="0">
                <a:solidFill>
                  <a:srgbClr val="F7F7F7"/>
                </a:solidFill>
                <a:latin typeface="Verdana"/>
                <a:cs typeface="Verdana"/>
              </a:rPr>
              <a:t>a</a:t>
            </a:r>
            <a:r>
              <a:rPr sz="1300" b="1" spc="-45" dirty="0">
                <a:solidFill>
                  <a:srgbClr val="F7F7F7"/>
                </a:solidFill>
                <a:latin typeface="Verdana"/>
                <a:cs typeface="Verdana"/>
              </a:rPr>
              <a:t>n</a:t>
            </a:r>
            <a:r>
              <a:rPr sz="1300" b="1" spc="-50" dirty="0">
                <a:solidFill>
                  <a:srgbClr val="F7F7F7"/>
                </a:solidFill>
                <a:latin typeface="Verdana"/>
                <a:cs typeface="Verdana"/>
              </a:rPr>
              <a:t>t</a:t>
            </a:r>
            <a:r>
              <a:rPr sz="1300" b="1" spc="-55" dirty="0">
                <a:solidFill>
                  <a:srgbClr val="F7F7F7"/>
                </a:solidFill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81944" y="9036000"/>
            <a:ext cx="8921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95" dirty="0">
                <a:solidFill>
                  <a:srgbClr val="F7F7F7"/>
                </a:solidFill>
                <a:latin typeface="Verdana"/>
                <a:cs typeface="Verdana"/>
              </a:rPr>
              <a:t>I</a:t>
            </a:r>
            <a:r>
              <a:rPr sz="1300" b="1" spc="-45" dirty="0">
                <a:solidFill>
                  <a:srgbClr val="F7F7F7"/>
                </a:solidFill>
                <a:latin typeface="Verdana"/>
                <a:cs typeface="Verdana"/>
              </a:rPr>
              <a:t>nn</a:t>
            </a:r>
            <a:r>
              <a:rPr sz="1300" b="1" spc="-60" dirty="0">
                <a:solidFill>
                  <a:srgbClr val="F7F7F7"/>
                </a:solidFill>
                <a:latin typeface="Verdana"/>
                <a:cs typeface="Verdana"/>
              </a:rPr>
              <a:t>o</a:t>
            </a:r>
            <a:r>
              <a:rPr sz="1300" b="1" spc="-100" dirty="0">
                <a:solidFill>
                  <a:srgbClr val="F7F7F7"/>
                </a:solidFill>
                <a:latin typeface="Verdana"/>
                <a:cs typeface="Verdana"/>
              </a:rPr>
              <a:t>v</a:t>
            </a:r>
            <a:r>
              <a:rPr sz="1300" b="1" spc="-85" dirty="0">
                <a:solidFill>
                  <a:srgbClr val="F7F7F7"/>
                </a:solidFill>
                <a:latin typeface="Verdana"/>
                <a:cs typeface="Verdana"/>
              </a:rPr>
              <a:t>a</a:t>
            </a:r>
            <a:r>
              <a:rPr sz="1300" b="1" spc="-45" dirty="0">
                <a:solidFill>
                  <a:srgbClr val="F7F7F7"/>
                </a:solidFill>
                <a:latin typeface="Verdana"/>
                <a:cs typeface="Verdana"/>
              </a:rPr>
              <a:t>n</a:t>
            </a:r>
            <a:r>
              <a:rPr sz="1300" b="1" spc="-50" dirty="0">
                <a:solidFill>
                  <a:srgbClr val="F7F7F7"/>
                </a:solidFill>
                <a:latin typeface="Verdana"/>
                <a:cs typeface="Verdana"/>
              </a:rPr>
              <a:t>t</a:t>
            </a:r>
            <a:r>
              <a:rPr sz="1300" b="1" spc="-55" dirty="0">
                <a:solidFill>
                  <a:srgbClr val="F7F7F7"/>
                </a:solidFill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82712" y="9036000"/>
            <a:ext cx="7372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14" dirty="0">
                <a:solidFill>
                  <a:srgbClr val="F7F7F7"/>
                </a:solidFill>
                <a:latin typeface="Verdana"/>
                <a:cs typeface="Verdana"/>
              </a:rPr>
              <a:t>S</a:t>
            </a:r>
            <a:r>
              <a:rPr sz="1300" b="1" spc="-15" dirty="0">
                <a:solidFill>
                  <a:srgbClr val="F7F7F7"/>
                </a:solidFill>
                <a:latin typeface="Verdana"/>
                <a:cs typeface="Verdana"/>
              </a:rPr>
              <a:t>c</a:t>
            </a:r>
            <a:r>
              <a:rPr sz="1300" b="1" spc="-85" dirty="0">
                <a:solidFill>
                  <a:srgbClr val="F7F7F7"/>
                </a:solidFill>
                <a:latin typeface="Verdana"/>
                <a:cs typeface="Verdana"/>
              </a:rPr>
              <a:t>a</a:t>
            </a:r>
            <a:r>
              <a:rPr sz="1300" b="1" spc="-70" dirty="0">
                <a:solidFill>
                  <a:srgbClr val="F7F7F7"/>
                </a:solidFill>
                <a:latin typeface="Verdana"/>
                <a:cs typeface="Verdana"/>
              </a:rPr>
              <a:t>l</a:t>
            </a:r>
            <a:r>
              <a:rPr sz="1300" b="1" spc="-85" dirty="0">
                <a:solidFill>
                  <a:srgbClr val="F7F7F7"/>
                </a:solidFill>
                <a:latin typeface="Verdana"/>
                <a:cs typeface="Verdana"/>
              </a:rPr>
              <a:t>a</a:t>
            </a:r>
            <a:r>
              <a:rPr sz="1300" b="1" spc="-25" dirty="0">
                <a:solidFill>
                  <a:srgbClr val="F7F7F7"/>
                </a:solidFill>
                <a:latin typeface="Verdana"/>
                <a:cs typeface="Verdana"/>
              </a:rPr>
              <a:t>b</a:t>
            </a:r>
            <a:r>
              <a:rPr sz="1300" b="1" spc="-70" dirty="0">
                <a:solidFill>
                  <a:srgbClr val="F7F7F7"/>
                </a:solidFill>
                <a:latin typeface="Verdana"/>
                <a:cs typeface="Verdana"/>
              </a:rPr>
              <a:t>l</a:t>
            </a:r>
            <a:r>
              <a:rPr sz="1300" b="1" spc="-55" dirty="0">
                <a:solidFill>
                  <a:srgbClr val="F7F7F7"/>
                </a:solidFill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04225" y="6152439"/>
            <a:ext cx="7372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14" dirty="0">
                <a:solidFill>
                  <a:srgbClr val="F7F7F7"/>
                </a:solidFill>
                <a:latin typeface="Verdana"/>
                <a:cs typeface="Verdana"/>
              </a:rPr>
              <a:t>S</a:t>
            </a:r>
            <a:r>
              <a:rPr sz="1300" b="1" spc="-15" dirty="0">
                <a:solidFill>
                  <a:srgbClr val="F7F7F7"/>
                </a:solidFill>
                <a:latin typeface="Verdana"/>
                <a:cs typeface="Verdana"/>
              </a:rPr>
              <a:t>c</a:t>
            </a:r>
            <a:r>
              <a:rPr sz="1300" b="1" spc="-85" dirty="0">
                <a:solidFill>
                  <a:srgbClr val="F7F7F7"/>
                </a:solidFill>
                <a:latin typeface="Verdana"/>
                <a:cs typeface="Verdana"/>
              </a:rPr>
              <a:t>a</a:t>
            </a:r>
            <a:r>
              <a:rPr sz="1300" b="1" spc="-70" dirty="0">
                <a:solidFill>
                  <a:srgbClr val="F7F7F7"/>
                </a:solidFill>
                <a:latin typeface="Verdana"/>
                <a:cs typeface="Verdana"/>
              </a:rPr>
              <a:t>l</a:t>
            </a:r>
            <a:r>
              <a:rPr sz="1300" b="1" spc="-85" dirty="0">
                <a:solidFill>
                  <a:srgbClr val="F7F7F7"/>
                </a:solidFill>
                <a:latin typeface="Verdana"/>
                <a:cs typeface="Verdana"/>
              </a:rPr>
              <a:t>a</a:t>
            </a:r>
            <a:r>
              <a:rPr sz="1300" b="1" spc="-25" dirty="0">
                <a:solidFill>
                  <a:srgbClr val="F7F7F7"/>
                </a:solidFill>
                <a:latin typeface="Verdana"/>
                <a:cs typeface="Verdana"/>
              </a:rPr>
              <a:t>b</a:t>
            </a:r>
            <a:r>
              <a:rPr sz="1300" b="1" spc="-70" dirty="0">
                <a:solidFill>
                  <a:srgbClr val="F7F7F7"/>
                </a:solidFill>
                <a:latin typeface="Verdana"/>
                <a:cs typeface="Verdana"/>
              </a:rPr>
              <a:t>l</a:t>
            </a:r>
            <a:r>
              <a:rPr sz="1300" b="1" spc="-55" dirty="0">
                <a:solidFill>
                  <a:srgbClr val="F7F7F7"/>
                </a:solidFill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0753" y="6176000"/>
            <a:ext cx="774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5" dirty="0">
                <a:solidFill>
                  <a:srgbClr val="F7F7F7"/>
                </a:solidFill>
                <a:latin typeface="Verdana"/>
                <a:cs typeface="Verdana"/>
              </a:rPr>
              <a:t>N</a:t>
            </a:r>
            <a:r>
              <a:rPr sz="1300" b="1" spc="-60" dirty="0">
                <a:solidFill>
                  <a:srgbClr val="F7F7F7"/>
                </a:solidFill>
                <a:latin typeface="Verdana"/>
                <a:cs typeface="Verdana"/>
              </a:rPr>
              <a:t>o</a:t>
            </a:r>
            <a:r>
              <a:rPr sz="1300" b="1" spc="-50" dirty="0">
                <a:solidFill>
                  <a:srgbClr val="F7F7F7"/>
                </a:solidFill>
                <a:latin typeface="Verdana"/>
                <a:cs typeface="Verdana"/>
              </a:rPr>
              <a:t>u</a:t>
            </a:r>
            <a:r>
              <a:rPr sz="1300" b="1" spc="-100" dirty="0">
                <a:solidFill>
                  <a:srgbClr val="F7F7F7"/>
                </a:solidFill>
                <a:latin typeface="Verdana"/>
                <a:cs typeface="Verdana"/>
              </a:rPr>
              <a:t>v</a:t>
            </a:r>
            <a:r>
              <a:rPr sz="1300" b="1" spc="-60" dirty="0">
                <a:solidFill>
                  <a:srgbClr val="F7F7F7"/>
                </a:solidFill>
                <a:latin typeface="Verdana"/>
                <a:cs typeface="Verdana"/>
              </a:rPr>
              <a:t>e</a:t>
            </a:r>
            <a:r>
              <a:rPr sz="1300" b="1" spc="-70" dirty="0">
                <a:solidFill>
                  <a:srgbClr val="F7F7F7"/>
                </a:solidFill>
                <a:latin typeface="Verdana"/>
                <a:cs typeface="Verdana"/>
              </a:rPr>
              <a:t>ll</a:t>
            </a:r>
            <a:r>
              <a:rPr sz="1300" b="1" spc="-55" dirty="0">
                <a:solidFill>
                  <a:srgbClr val="F7F7F7"/>
                </a:solidFill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4925" y="480777"/>
            <a:ext cx="1617309" cy="1299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562372" y="9499452"/>
            <a:ext cx="201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solidFill>
                  <a:srgbClr val="0E0042"/>
                </a:solidFill>
                <a:latin typeface="Verdana"/>
                <a:cs typeface="Verdana"/>
              </a:rPr>
              <a:t>5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925" y="480777"/>
            <a:ext cx="1617309" cy="1299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16052" y="2648163"/>
            <a:ext cx="7456170" cy="7456805"/>
            <a:chOff x="5416052" y="2648163"/>
            <a:chExt cx="7456170" cy="7456805"/>
          </a:xfrm>
        </p:grpSpPr>
        <p:sp>
          <p:nvSpPr>
            <p:cNvPr id="4" name="object 4"/>
            <p:cNvSpPr/>
            <p:nvPr/>
          </p:nvSpPr>
          <p:spPr>
            <a:xfrm>
              <a:off x="9144000" y="2648163"/>
              <a:ext cx="3728085" cy="5972175"/>
            </a:xfrm>
            <a:custGeom>
              <a:avLst/>
              <a:gdLst/>
              <a:ahLst/>
              <a:cxnLst/>
              <a:rect l="l" t="t" r="r" b="b"/>
              <a:pathLst>
                <a:path w="3728084" h="5972175">
                  <a:moveTo>
                    <a:pt x="2977371" y="5972003"/>
                  </a:moveTo>
                  <a:lnTo>
                    <a:pt x="0" y="3728191"/>
                  </a:lnTo>
                  <a:lnTo>
                    <a:pt x="0" y="0"/>
                  </a:lnTo>
                  <a:lnTo>
                    <a:pt x="96839" y="1257"/>
                  </a:lnTo>
                  <a:lnTo>
                    <a:pt x="193609" y="5030"/>
                  </a:lnTo>
                  <a:lnTo>
                    <a:pt x="290226" y="11314"/>
                  </a:lnTo>
                  <a:lnTo>
                    <a:pt x="386688" y="20106"/>
                  </a:lnTo>
                  <a:lnTo>
                    <a:pt x="482861" y="31400"/>
                  </a:lnTo>
                  <a:lnTo>
                    <a:pt x="578717" y="45189"/>
                  </a:lnTo>
                  <a:lnTo>
                    <a:pt x="674175" y="61462"/>
                  </a:lnTo>
                  <a:lnTo>
                    <a:pt x="769200" y="80209"/>
                  </a:lnTo>
                  <a:lnTo>
                    <a:pt x="863669" y="101418"/>
                  </a:lnTo>
                  <a:lnTo>
                    <a:pt x="957576" y="125074"/>
                  </a:lnTo>
                  <a:lnTo>
                    <a:pt x="1050848" y="151161"/>
                  </a:lnTo>
                  <a:lnTo>
                    <a:pt x="1143399" y="179661"/>
                  </a:lnTo>
                  <a:lnTo>
                    <a:pt x="1235163" y="210555"/>
                  </a:lnTo>
                  <a:lnTo>
                    <a:pt x="1326108" y="243823"/>
                  </a:lnTo>
                  <a:lnTo>
                    <a:pt x="1416172" y="279443"/>
                  </a:lnTo>
                  <a:lnTo>
                    <a:pt x="1505257" y="317388"/>
                  </a:lnTo>
                  <a:lnTo>
                    <a:pt x="1593356" y="357634"/>
                  </a:lnTo>
                  <a:lnTo>
                    <a:pt x="1680361" y="400156"/>
                  </a:lnTo>
                  <a:lnTo>
                    <a:pt x="1766232" y="444923"/>
                  </a:lnTo>
                  <a:lnTo>
                    <a:pt x="1850898" y="491905"/>
                  </a:lnTo>
                  <a:lnTo>
                    <a:pt x="1934342" y="541069"/>
                  </a:lnTo>
                  <a:lnTo>
                    <a:pt x="2016457" y="592387"/>
                  </a:lnTo>
                  <a:lnTo>
                    <a:pt x="2097233" y="645818"/>
                  </a:lnTo>
                  <a:lnTo>
                    <a:pt x="2176592" y="701328"/>
                  </a:lnTo>
                  <a:lnTo>
                    <a:pt x="2254469" y="758881"/>
                  </a:lnTo>
                  <a:lnTo>
                    <a:pt x="2330837" y="818440"/>
                  </a:lnTo>
                  <a:lnTo>
                    <a:pt x="2405621" y="879962"/>
                  </a:lnTo>
                  <a:lnTo>
                    <a:pt x="2478800" y="943404"/>
                  </a:lnTo>
                  <a:lnTo>
                    <a:pt x="2550274" y="1008723"/>
                  </a:lnTo>
                  <a:lnTo>
                    <a:pt x="2620056" y="1075878"/>
                  </a:lnTo>
                  <a:lnTo>
                    <a:pt x="2688048" y="1144826"/>
                  </a:lnTo>
                  <a:lnTo>
                    <a:pt x="2754238" y="1215513"/>
                  </a:lnTo>
                  <a:lnTo>
                    <a:pt x="2818572" y="1287897"/>
                  </a:lnTo>
                  <a:lnTo>
                    <a:pt x="2881006" y="1361928"/>
                  </a:lnTo>
                  <a:lnTo>
                    <a:pt x="2941497" y="1437556"/>
                  </a:lnTo>
                  <a:lnTo>
                    <a:pt x="3000001" y="1514727"/>
                  </a:lnTo>
                  <a:lnTo>
                    <a:pt x="3056471" y="1593390"/>
                  </a:lnTo>
                  <a:lnTo>
                    <a:pt x="3110887" y="1673499"/>
                  </a:lnTo>
                  <a:lnTo>
                    <a:pt x="3163208" y="1754993"/>
                  </a:lnTo>
                  <a:lnTo>
                    <a:pt x="3213403" y="1837815"/>
                  </a:lnTo>
                  <a:lnTo>
                    <a:pt x="3261405" y="1921913"/>
                  </a:lnTo>
                  <a:lnTo>
                    <a:pt x="3307209" y="2007232"/>
                  </a:lnTo>
                  <a:lnTo>
                    <a:pt x="3350803" y="2093711"/>
                  </a:lnTo>
                  <a:lnTo>
                    <a:pt x="3392132" y="2181294"/>
                  </a:lnTo>
                  <a:lnTo>
                    <a:pt x="3431164" y="2269917"/>
                  </a:lnTo>
                  <a:lnTo>
                    <a:pt x="3467866" y="2359529"/>
                  </a:lnTo>
                  <a:lnTo>
                    <a:pt x="3502255" y="2450063"/>
                  </a:lnTo>
                  <a:lnTo>
                    <a:pt x="3534288" y="2541456"/>
                  </a:lnTo>
                  <a:lnTo>
                    <a:pt x="3563910" y="2633653"/>
                  </a:lnTo>
                  <a:lnTo>
                    <a:pt x="3591115" y="2726588"/>
                  </a:lnTo>
                  <a:lnTo>
                    <a:pt x="3615923" y="2820199"/>
                  </a:lnTo>
                  <a:lnTo>
                    <a:pt x="3638305" y="2914420"/>
                  </a:lnTo>
                  <a:lnTo>
                    <a:pt x="3658201" y="3009193"/>
                  </a:lnTo>
                  <a:lnTo>
                    <a:pt x="3675642" y="3104451"/>
                  </a:lnTo>
                  <a:lnTo>
                    <a:pt x="3690596" y="3200131"/>
                  </a:lnTo>
                  <a:lnTo>
                    <a:pt x="3703063" y="3296165"/>
                  </a:lnTo>
                  <a:lnTo>
                    <a:pt x="3713045" y="3392487"/>
                  </a:lnTo>
                  <a:lnTo>
                    <a:pt x="3720511" y="3489041"/>
                  </a:lnTo>
                  <a:lnTo>
                    <a:pt x="3725460" y="3585756"/>
                  </a:lnTo>
                  <a:lnTo>
                    <a:pt x="3727893" y="3682566"/>
                  </a:lnTo>
                  <a:lnTo>
                    <a:pt x="3727846" y="3779396"/>
                  </a:lnTo>
                  <a:lnTo>
                    <a:pt x="3725246" y="3876210"/>
                  </a:lnTo>
                  <a:lnTo>
                    <a:pt x="3720151" y="3972924"/>
                  </a:lnTo>
                  <a:lnTo>
                    <a:pt x="3712533" y="4069470"/>
                  </a:lnTo>
                  <a:lnTo>
                    <a:pt x="3702414" y="4165759"/>
                  </a:lnTo>
                  <a:lnTo>
                    <a:pt x="3689810" y="4261779"/>
                  </a:lnTo>
                  <a:lnTo>
                    <a:pt x="3674711" y="4357445"/>
                  </a:lnTo>
                  <a:lnTo>
                    <a:pt x="3657132" y="4452653"/>
                  </a:lnTo>
                  <a:lnTo>
                    <a:pt x="3637063" y="4547411"/>
                  </a:lnTo>
                  <a:lnTo>
                    <a:pt x="3614575" y="4641608"/>
                  </a:lnTo>
                  <a:lnTo>
                    <a:pt x="3589611" y="4735175"/>
                  </a:lnTo>
                  <a:lnTo>
                    <a:pt x="3562249" y="4828082"/>
                  </a:lnTo>
                  <a:lnTo>
                    <a:pt x="3532486" y="4920229"/>
                  </a:lnTo>
                  <a:lnTo>
                    <a:pt x="3500334" y="5011561"/>
                  </a:lnTo>
                  <a:lnTo>
                    <a:pt x="3465818" y="5102046"/>
                  </a:lnTo>
                  <a:lnTo>
                    <a:pt x="3428967" y="5191618"/>
                  </a:lnTo>
                  <a:lnTo>
                    <a:pt x="3389803" y="5280169"/>
                  </a:lnTo>
                  <a:lnTo>
                    <a:pt x="3348349" y="5367692"/>
                  </a:lnTo>
                  <a:lnTo>
                    <a:pt x="3304642" y="5454094"/>
                  </a:lnTo>
                  <a:lnTo>
                    <a:pt x="3258700" y="5539347"/>
                  </a:lnTo>
                  <a:lnTo>
                    <a:pt x="3210556" y="5623388"/>
                  </a:lnTo>
                  <a:lnTo>
                    <a:pt x="3160248" y="5706137"/>
                  </a:lnTo>
                  <a:lnTo>
                    <a:pt x="3107802" y="5787530"/>
                  </a:lnTo>
                  <a:lnTo>
                    <a:pt x="3053277" y="5867577"/>
                  </a:lnTo>
                  <a:lnTo>
                    <a:pt x="2996686" y="5946140"/>
                  </a:lnTo>
                  <a:lnTo>
                    <a:pt x="2977371" y="5972003"/>
                  </a:lnTo>
                  <a:close/>
                </a:path>
              </a:pathLst>
            </a:custGeom>
            <a:solidFill>
              <a:srgbClr val="2DD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000" y="6376354"/>
              <a:ext cx="3086100" cy="3722370"/>
            </a:xfrm>
            <a:custGeom>
              <a:avLst/>
              <a:gdLst/>
              <a:ahLst/>
              <a:cxnLst/>
              <a:rect l="l" t="t" r="r" b="b"/>
              <a:pathLst>
                <a:path w="3086100" h="3722370">
                  <a:moveTo>
                    <a:pt x="217353" y="3721853"/>
                  </a:moveTo>
                  <a:lnTo>
                    <a:pt x="0" y="0"/>
                  </a:lnTo>
                  <a:lnTo>
                    <a:pt x="3085787" y="2092223"/>
                  </a:lnTo>
                  <a:lnTo>
                    <a:pt x="3055504" y="2136207"/>
                  </a:lnTo>
                  <a:lnTo>
                    <a:pt x="3024602" y="2179743"/>
                  </a:lnTo>
                  <a:lnTo>
                    <a:pt x="2993079" y="2222831"/>
                  </a:lnTo>
                  <a:lnTo>
                    <a:pt x="2960929" y="2265473"/>
                  </a:lnTo>
                  <a:lnTo>
                    <a:pt x="2928172" y="2307652"/>
                  </a:lnTo>
                  <a:lnTo>
                    <a:pt x="2894824" y="2349352"/>
                  </a:lnTo>
                  <a:lnTo>
                    <a:pt x="2860882" y="2390570"/>
                  </a:lnTo>
                  <a:lnTo>
                    <a:pt x="2826342" y="2431302"/>
                  </a:lnTo>
                  <a:lnTo>
                    <a:pt x="2791222" y="2471533"/>
                  </a:lnTo>
                  <a:lnTo>
                    <a:pt x="2755543" y="2511249"/>
                  </a:lnTo>
                  <a:lnTo>
                    <a:pt x="2719305" y="2550455"/>
                  </a:lnTo>
                  <a:lnTo>
                    <a:pt x="2682508" y="2589154"/>
                  </a:lnTo>
                  <a:lnTo>
                    <a:pt x="2645138" y="2627301"/>
                  </a:lnTo>
                  <a:lnTo>
                    <a:pt x="2607236" y="2664902"/>
                  </a:lnTo>
                  <a:lnTo>
                    <a:pt x="2568803" y="2701958"/>
                  </a:lnTo>
                  <a:lnTo>
                    <a:pt x="2529839" y="2738468"/>
                  </a:lnTo>
                  <a:lnTo>
                    <a:pt x="2490357" y="2774441"/>
                  </a:lnTo>
                  <a:lnTo>
                    <a:pt x="2450372" y="2809826"/>
                  </a:lnTo>
                  <a:lnTo>
                    <a:pt x="2409884" y="2844624"/>
                  </a:lnTo>
                  <a:lnTo>
                    <a:pt x="2368893" y="2878835"/>
                  </a:lnTo>
                  <a:lnTo>
                    <a:pt x="2327412" y="2912479"/>
                  </a:lnTo>
                  <a:lnTo>
                    <a:pt x="2285460" y="2945518"/>
                  </a:lnTo>
                  <a:lnTo>
                    <a:pt x="2243040" y="2977949"/>
                  </a:lnTo>
                  <a:lnTo>
                    <a:pt x="2200155" y="3009769"/>
                  </a:lnTo>
                  <a:lnTo>
                    <a:pt x="2156821" y="3040967"/>
                  </a:lnTo>
                  <a:lnTo>
                    <a:pt x="2113055" y="3071540"/>
                  </a:lnTo>
                  <a:lnTo>
                    <a:pt x="2068855" y="3101491"/>
                  </a:lnTo>
                  <a:lnTo>
                    <a:pt x="2024221" y="3130823"/>
                  </a:lnTo>
                  <a:lnTo>
                    <a:pt x="1979169" y="3159491"/>
                  </a:lnTo>
                  <a:lnTo>
                    <a:pt x="1933715" y="3187506"/>
                  </a:lnTo>
                  <a:lnTo>
                    <a:pt x="1887862" y="3214870"/>
                  </a:lnTo>
                  <a:lnTo>
                    <a:pt x="1841614" y="3241588"/>
                  </a:lnTo>
                  <a:lnTo>
                    <a:pt x="1794995" y="3267625"/>
                  </a:lnTo>
                  <a:lnTo>
                    <a:pt x="1748023" y="3292995"/>
                  </a:lnTo>
                  <a:lnTo>
                    <a:pt x="1700694" y="3317686"/>
                  </a:lnTo>
                  <a:lnTo>
                    <a:pt x="1653005" y="3341690"/>
                  </a:lnTo>
                  <a:lnTo>
                    <a:pt x="1604974" y="3365029"/>
                  </a:lnTo>
                  <a:lnTo>
                    <a:pt x="1556622" y="3387677"/>
                  </a:lnTo>
                  <a:lnTo>
                    <a:pt x="1507948" y="3409625"/>
                  </a:lnTo>
                  <a:lnTo>
                    <a:pt x="1458953" y="3430868"/>
                  </a:lnTo>
                  <a:lnTo>
                    <a:pt x="1409657" y="3451421"/>
                  </a:lnTo>
                  <a:lnTo>
                    <a:pt x="1360081" y="3471254"/>
                  </a:lnTo>
                  <a:lnTo>
                    <a:pt x="1310226" y="3490373"/>
                  </a:lnTo>
                  <a:lnTo>
                    <a:pt x="1260091" y="3508787"/>
                  </a:lnTo>
                  <a:lnTo>
                    <a:pt x="1209703" y="3526465"/>
                  </a:lnTo>
                  <a:lnTo>
                    <a:pt x="1159085" y="3543427"/>
                  </a:lnTo>
                  <a:lnTo>
                    <a:pt x="1108229" y="3559668"/>
                  </a:lnTo>
                  <a:lnTo>
                    <a:pt x="1057128" y="3575186"/>
                  </a:lnTo>
                  <a:lnTo>
                    <a:pt x="1005805" y="3589949"/>
                  </a:lnTo>
                  <a:lnTo>
                    <a:pt x="954286" y="3603982"/>
                  </a:lnTo>
                  <a:lnTo>
                    <a:pt x="902571" y="3617280"/>
                  </a:lnTo>
                  <a:lnTo>
                    <a:pt x="850661" y="3629842"/>
                  </a:lnTo>
                  <a:lnTo>
                    <a:pt x="798597" y="3641656"/>
                  </a:lnTo>
                  <a:lnTo>
                    <a:pt x="746370" y="3652719"/>
                  </a:lnTo>
                  <a:lnTo>
                    <a:pt x="693981" y="3663034"/>
                  </a:lnTo>
                  <a:lnTo>
                    <a:pt x="641435" y="3672604"/>
                  </a:lnTo>
                  <a:lnTo>
                    <a:pt x="588761" y="3681404"/>
                  </a:lnTo>
                  <a:lnTo>
                    <a:pt x="535983" y="3689455"/>
                  </a:lnTo>
                  <a:lnTo>
                    <a:pt x="483093" y="3696752"/>
                  </a:lnTo>
                  <a:lnTo>
                    <a:pt x="377006" y="3709082"/>
                  </a:lnTo>
                  <a:lnTo>
                    <a:pt x="323858" y="3714108"/>
                  </a:lnTo>
                  <a:lnTo>
                    <a:pt x="270641" y="3718365"/>
                  </a:lnTo>
                  <a:lnTo>
                    <a:pt x="217353" y="3721853"/>
                  </a:lnTo>
                  <a:close/>
                </a:path>
              </a:pathLst>
            </a:custGeom>
            <a:solidFill>
              <a:srgbClr val="23A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57506" y="6376354"/>
              <a:ext cx="3589654" cy="3728720"/>
            </a:xfrm>
            <a:custGeom>
              <a:avLst/>
              <a:gdLst/>
              <a:ahLst/>
              <a:cxnLst/>
              <a:rect l="l" t="t" r="r" b="b"/>
              <a:pathLst>
                <a:path w="3589654" h="3728720">
                  <a:moveTo>
                    <a:pt x="3194247" y="3728191"/>
                  </a:moveTo>
                  <a:lnTo>
                    <a:pt x="3095243" y="3727069"/>
                  </a:lnTo>
                  <a:lnTo>
                    <a:pt x="2996287" y="3723335"/>
                  </a:lnTo>
                  <a:lnTo>
                    <a:pt x="2897465" y="3716981"/>
                  </a:lnTo>
                  <a:lnTo>
                    <a:pt x="2798850" y="3707984"/>
                  </a:lnTo>
                  <a:lnTo>
                    <a:pt x="2700508" y="3696377"/>
                  </a:lnTo>
                  <a:lnTo>
                    <a:pt x="2602508" y="3682162"/>
                  </a:lnTo>
                  <a:lnTo>
                    <a:pt x="2504919" y="3665361"/>
                  </a:lnTo>
                  <a:lnTo>
                    <a:pt x="2407811" y="3645947"/>
                  </a:lnTo>
                  <a:lnTo>
                    <a:pt x="2311256" y="3624006"/>
                  </a:lnTo>
                  <a:lnTo>
                    <a:pt x="2215314" y="3599475"/>
                  </a:lnTo>
                  <a:lnTo>
                    <a:pt x="2120058" y="3572405"/>
                  </a:lnTo>
                  <a:lnTo>
                    <a:pt x="2025556" y="3542826"/>
                  </a:lnTo>
                  <a:lnTo>
                    <a:pt x="1931874" y="3510745"/>
                  </a:lnTo>
                  <a:lnTo>
                    <a:pt x="1839073" y="3476189"/>
                  </a:lnTo>
                  <a:lnTo>
                    <a:pt x="1747225" y="3439179"/>
                  </a:lnTo>
                  <a:lnTo>
                    <a:pt x="1656394" y="3399738"/>
                  </a:lnTo>
                  <a:lnTo>
                    <a:pt x="1566640" y="3357906"/>
                  </a:lnTo>
                  <a:lnTo>
                    <a:pt x="1478029" y="3313691"/>
                  </a:lnTo>
                  <a:lnTo>
                    <a:pt x="1390623" y="3267149"/>
                  </a:lnTo>
                  <a:lnTo>
                    <a:pt x="1304486" y="3218286"/>
                  </a:lnTo>
                  <a:lnTo>
                    <a:pt x="1219677" y="3167190"/>
                  </a:lnTo>
                  <a:lnTo>
                    <a:pt x="1136253" y="3113827"/>
                  </a:lnTo>
                  <a:lnTo>
                    <a:pt x="1054277" y="3058278"/>
                  </a:lnTo>
                  <a:lnTo>
                    <a:pt x="973807" y="3000560"/>
                  </a:lnTo>
                  <a:lnTo>
                    <a:pt x="894895" y="2940740"/>
                  </a:lnTo>
                  <a:lnTo>
                    <a:pt x="817600" y="2878835"/>
                  </a:lnTo>
                  <a:lnTo>
                    <a:pt x="741976" y="2814915"/>
                  </a:lnTo>
                  <a:lnTo>
                    <a:pt x="668077" y="2748982"/>
                  </a:lnTo>
                  <a:lnTo>
                    <a:pt x="595956" y="2681135"/>
                  </a:lnTo>
                  <a:lnTo>
                    <a:pt x="525662" y="2611402"/>
                  </a:lnTo>
                  <a:lnTo>
                    <a:pt x="457244" y="2539810"/>
                  </a:lnTo>
                  <a:lnTo>
                    <a:pt x="390755" y="2466422"/>
                  </a:lnTo>
                  <a:lnTo>
                    <a:pt x="326235" y="2391304"/>
                  </a:lnTo>
                  <a:lnTo>
                    <a:pt x="263734" y="2314489"/>
                  </a:lnTo>
                  <a:lnTo>
                    <a:pt x="203294" y="2236060"/>
                  </a:lnTo>
                  <a:lnTo>
                    <a:pt x="144959" y="2156050"/>
                  </a:lnTo>
                  <a:lnTo>
                    <a:pt x="88771" y="2074494"/>
                  </a:lnTo>
                  <a:lnTo>
                    <a:pt x="34768" y="1991497"/>
                  </a:lnTo>
                  <a:lnTo>
                    <a:pt x="0" y="1935378"/>
                  </a:lnTo>
                  <a:lnTo>
                    <a:pt x="3186492" y="0"/>
                  </a:lnTo>
                  <a:lnTo>
                    <a:pt x="3589585" y="3706344"/>
                  </a:lnTo>
                  <a:lnTo>
                    <a:pt x="3491010" y="3715723"/>
                  </a:lnTo>
                  <a:lnTo>
                    <a:pt x="3392219" y="3722501"/>
                  </a:lnTo>
                  <a:lnTo>
                    <a:pt x="3293267" y="3726666"/>
                  </a:lnTo>
                  <a:lnTo>
                    <a:pt x="3194247" y="3728191"/>
                  </a:lnTo>
                  <a:close/>
                </a:path>
              </a:pathLst>
            </a:custGeom>
            <a:solidFill>
              <a:srgbClr val="3A7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6052" y="4467595"/>
              <a:ext cx="3728085" cy="4001135"/>
            </a:xfrm>
            <a:custGeom>
              <a:avLst/>
              <a:gdLst/>
              <a:ahLst/>
              <a:cxnLst/>
              <a:rect l="l" t="t" r="r" b="b"/>
              <a:pathLst>
                <a:path w="3728084" h="4001134">
                  <a:moveTo>
                    <a:pt x="642163" y="4000983"/>
                  </a:moveTo>
                  <a:lnTo>
                    <a:pt x="587686" y="3918284"/>
                  </a:lnTo>
                  <a:lnTo>
                    <a:pt x="535422" y="3834174"/>
                  </a:lnTo>
                  <a:lnTo>
                    <a:pt x="485411" y="3748704"/>
                  </a:lnTo>
                  <a:lnTo>
                    <a:pt x="437691" y="3661941"/>
                  </a:lnTo>
                  <a:lnTo>
                    <a:pt x="392288" y="3573920"/>
                  </a:lnTo>
                  <a:lnTo>
                    <a:pt x="349239" y="3484750"/>
                  </a:lnTo>
                  <a:lnTo>
                    <a:pt x="308574" y="3394453"/>
                  </a:lnTo>
                  <a:lnTo>
                    <a:pt x="270322" y="3303140"/>
                  </a:lnTo>
                  <a:lnTo>
                    <a:pt x="234510" y="3210799"/>
                  </a:lnTo>
                  <a:lnTo>
                    <a:pt x="201161" y="3117560"/>
                  </a:lnTo>
                  <a:lnTo>
                    <a:pt x="170301" y="3023468"/>
                  </a:lnTo>
                  <a:lnTo>
                    <a:pt x="141951" y="2928569"/>
                  </a:lnTo>
                  <a:lnTo>
                    <a:pt x="116131" y="2832998"/>
                  </a:lnTo>
                  <a:lnTo>
                    <a:pt x="92858" y="2736735"/>
                  </a:lnTo>
                  <a:lnTo>
                    <a:pt x="72150" y="2639905"/>
                  </a:lnTo>
                  <a:lnTo>
                    <a:pt x="54022" y="2542552"/>
                  </a:lnTo>
                  <a:lnTo>
                    <a:pt x="38485" y="2444753"/>
                  </a:lnTo>
                  <a:lnTo>
                    <a:pt x="25551" y="2346575"/>
                  </a:lnTo>
                  <a:lnTo>
                    <a:pt x="15229" y="2248082"/>
                  </a:lnTo>
                  <a:lnTo>
                    <a:pt x="7527" y="2149377"/>
                  </a:lnTo>
                  <a:lnTo>
                    <a:pt x="2449" y="2050461"/>
                  </a:lnTo>
                  <a:lnTo>
                    <a:pt x="0" y="1951480"/>
                  </a:lnTo>
                  <a:lnTo>
                    <a:pt x="180" y="1852448"/>
                  </a:lnTo>
                  <a:lnTo>
                    <a:pt x="2991" y="1753465"/>
                  </a:lnTo>
                  <a:lnTo>
                    <a:pt x="8429" y="1654588"/>
                  </a:lnTo>
                  <a:lnTo>
                    <a:pt x="16491" y="1555893"/>
                  </a:lnTo>
                  <a:lnTo>
                    <a:pt x="27173" y="1457443"/>
                  </a:lnTo>
                  <a:lnTo>
                    <a:pt x="40464" y="1359317"/>
                  </a:lnTo>
                  <a:lnTo>
                    <a:pt x="56357" y="1261575"/>
                  </a:lnTo>
                  <a:lnTo>
                    <a:pt x="74841" y="1164291"/>
                  </a:lnTo>
                  <a:lnTo>
                    <a:pt x="95902" y="1067529"/>
                  </a:lnTo>
                  <a:lnTo>
                    <a:pt x="119525" y="971365"/>
                  </a:lnTo>
                  <a:lnTo>
                    <a:pt x="145694" y="875863"/>
                  </a:lnTo>
                  <a:lnTo>
                    <a:pt x="174390" y="781085"/>
                  </a:lnTo>
                  <a:lnTo>
                    <a:pt x="205594" y="687102"/>
                  </a:lnTo>
                  <a:lnTo>
                    <a:pt x="239282" y="593986"/>
                  </a:lnTo>
                  <a:lnTo>
                    <a:pt x="275430" y="501795"/>
                  </a:lnTo>
                  <a:lnTo>
                    <a:pt x="314016" y="410596"/>
                  </a:lnTo>
                  <a:lnTo>
                    <a:pt x="355010" y="320455"/>
                  </a:lnTo>
                  <a:lnTo>
                    <a:pt x="398384" y="231434"/>
                  </a:lnTo>
                  <a:lnTo>
                    <a:pt x="444104" y="143599"/>
                  </a:lnTo>
                  <a:lnTo>
                    <a:pt x="492144" y="57005"/>
                  </a:lnTo>
                  <a:lnTo>
                    <a:pt x="525441" y="0"/>
                  </a:lnTo>
                  <a:lnTo>
                    <a:pt x="3727947" y="1908759"/>
                  </a:lnTo>
                  <a:lnTo>
                    <a:pt x="642163" y="4000983"/>
                  </a:lnTo>
                  <a:close/>
                </a:path>
              </a:pathLst>
            </a:custGeom>
            <a:solidFill>
              <a:srgbClr val="484A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0097" y="2648163"/>
              <a:ext cx="3294379" cy="3728720"/>
            </a:xfrm>
            <a:custGeom>
              <a:avLst/>
              <a:gdLst/>
              <a:ahLst/>
              <a:cxnLst/>
              <a:rect l="l" t="t" r="r" b="b"/>
              <a:pathLst>
                <a:path w="3294379" h="3728720">
                  <a:moveTo>
                    <a:pt x="3293902" y="3728191"/>
                  </a:moveTo>
                  <a:lnTo>
                    <a:pt x="0" y="1981876"/>
                  </a:lnTo>
                  <a:lnTo>
                    <a:pt x="48510" y="1893313"/>
                  </a:lnTo>
                  <a:lnTo>
                    <a:pt x="99392" y="1806112"/>
                  </a:lnTo>
                  <a:lnTo>
                    <a:pt x="152632" y="1720295"/>
                  </a:lnTo>
                  <a:lnTo>
                    <a:pt x="208156" y="1635976"/>
                  </a:lnTo>
                  <a:lnTo>
                    <a:pt x="265954" y="1553179"/>
                  </a:lnTo>
                  <a:lnTo>
                    <a:pt x="325970" y="1471974"/>
                  </a:lnTo>
                  <a:lnTo>
                    <a:pt x="388150" y="1392440"/>
                  </a:lnTo>
                  <a:lnTo>
                    <a:pt x="452481" y="1314595"/>
                  </a:lnTo>
                  <a:lnTo>
                    <a:pt x="518875" y="1238544"/>
                  </a:lnTo>
                  <a:lnTo>
                    <a:pt x="587316" y="1164306"/>
                  </a:lnTo>
                  <a:lnTo>
                    <a:pt x="657738" y="1091949"/>
                  </a:lnTo>
                  <a:lnTo>
                    <a:pt x="730082" y="1021537"/>
                  </a:lnTo>
                  <a:lnTo>
                    <a:pt x="804328" y="953088"/>
                  </a:lnTo>
                  <a:lnTo>
                    <a:pt x="880374" y="886697"/>
                  </a:lnTo>
                  <a:lnTo>
                    <a:pt x="958204" y="822379"/>
                  </a:lnTo>
                  <a:lnTo>
                    <a:pt x="1037746" y="760192"/>
                  </a:lnTo>
                  <a:lnTo>
                    <a:pt x="1118926" y="700193"/>
                  </a:lnTo>
                  <a:lnTo>
                    <a:pt x="1201727" y="642396"/>
                  </a:lnTo>
                  <a:lnTo>
                    <a:pt x="1286034" y="586879"/>
                  </a:lnTo>
                  <a:lnTo>
                    <a:pt x="1371829" y="533657"/>
                  </a:lnTo>
                  <a:lnTo>
                    <a:pt x="1459033" y="482777"/>
                  </a:lnTo>
                  <a:lnTo>
                    <a:pt x="1547565" y="434287"/>
                  </a:lnTo>
                  <a:lnTo>
                    <a:pt x="1637405" y="388198"/>
                  </a:lnTo>
                  <a:lnTo>
                    <a:pt x="1728432" y="344572"/>
                  </a:lnTo>
                  <a:lnTo>
                    <a:pt x="1820621" y="303421"/>
                  </a:lnTo>
                  <a:lnTo>
                    <a:pt x="1913891" y="264781"/>
                  </a:lnTo>
                  <a:lnTo>
                    <a:pt x="2008153" y="228689"/>
                  </a:lnTo>
                  <a:lnTo>
                    <a:pt x="2103389" y="195152"/>
                  </a:lnTo>
                  <a:lnTo>
                    <a:pt x="2199467" y="164216"/>
                  </a:lnTo>
                  <a:lnTo>
                    <a:pt x="2296364" y="135890"/>
                  </a:lnTo>
                  <a:lnTo>
                    <a:pt x="2393991" y="110197"/>
                  </a:lnTo>
                  <a:lnTo>
                    <a:pt x="2492259" y="87163"/>
                  </a:lnTo>
                  <a:lnTo>
                    <a:pt x="2591146" y="66792"/>
                  </a:lnTo>
                  <a:lnTo>
                    <a:pt x="2690515" y="49112"/>
                  </a:lnTo>
                  <a:lnTo>
                    <a:pt x="2790346" y="34128"/>
                  </a:lnTo>
                  <a:lnTo>
                    <a:pt x="2890545" y="21853"/>
                  </a:lnTo>
                  <a:lnTo>
                    <a:pt x="2991021" y="12298"/>
                  </a:lnTo>
                  <a:lnTo>
                    <a:pt x="3091748" y="5466"/>
                  </a:lnTo>
                  <a:lnTo>
                    <a:pt x="3192592" y="1366"/>
                  </a:lnTo>
                  <a:lnTo>
                    <a:pt x="3293529" y="0"/>
                  </a:lnTo>
                  <a:lnTo>
                    <a:pt x="3293902" y="3728191"/>
                  </a:lnTo>
                  <a:close/>
                </a:path>
              </a:pathLst>
            </a:custGeom>
            <a:solidFill>
              <a:srgbClr val="451B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000" y="2648163"/>
              <a:ext cx="635" cy="3728720"/>
            </a:xfrm>
            <a:custGeom>
              <a:avLst/>
              <a:gdLst/>
              <a:ahLst/>
              <a:cxnLst/>
              <a:rect l="l" t="t" r="r" b="b"/>
              <a:pathLst>
                <a:path w="634" h="3728720">
                  <a:moveTo>
                    <a:pt x="0" y="3728191"/>
                  </a:moveTo>
                  <a:lnTo>
                    <a:pt x="0" y="0"/>
                  </a:lnTo>
                  <a:lnTo>
                    <a:pt x="372" y="0"/>
                  </a:lnTo>
                  <a:lnTo>
                    <a:pt x="0" y="3728191"/>
                  </a:lnTo>
                  <a:close/>
                </a:path>
              </a:pathLst>
            </a:custGeom>
            <a:solidFill>
              <a:srgbClr val="464A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81340" y="5213705"/>
              <a:ext cx="3387725" cy="2324100"/>
            </a:xfrm>
            <a:custGeom>
              <a:avLst/>
              <a:gdLst/>
              <a:ahLst/>
              <a:cxnLst/>
              <a:rect l="l" t="t" r="r" b="b"/>
              <a:pathLst>
                <a:path w="3387725" h="2324100">
                  <a:moveTo>
                    <a:pt x="2324100" y="1162050"/>
                  </a:moveTo>
                  <a:lnTo>
                    <a:pt x="2323134" y="1114145"/>
                  </a:lnTo>
                  <a:lnTo>
                    <a:pt x="2320252" y="1066749"/>
                  </a:lnTo>
                  <a:lnTo>
                    <a:pt x="2315489" y="1019873"/>
                  </a:lnTo>
                  <a:lnTo>
                    <a:pt x="2308885" y="973556"/>
                  </a:lnTo>
                  <a:lnTo>
                    <a:pt x="2300490" y="927849"/>
                  </a:lnTo>
                  <a:lnTo>
                    <a:pt x="2290330" y="882789"/>
                  </a:lnTo>
                  <a:lnTo>
                    <a:pt x="2278443" y="838415"/>
                  </a:lnTo>
                  <a:lnTo>
                    <a:pt x="2264854" y="794753"/>
                  </a:lnTo>
                  <a:lnTo>
                    <a:pt x="2249627" y="751840"/>
                  </a:lnTo>
                  <a:lnTo>
                    <a:pt x="2232787" y="709726"/>
                  </a:lnTo>
                  <a:lnTo>
                    <a:pt x="2214359" y="668439"/>
                  </a:lnTo>
                  <a:lnTo>
                    <a:pt x="2194395" y="628015"/>
                  </a:lnTo>
                  <a:lnTo>
                    <a:pt x="2172932" y="588505"/>
                  </a:lnTo>
                  <a:lnTo>
                    <a:pt x="2149995" y="549935"/>
                  </a:lnTo>
                  <a:lnTo>
                    <a:pt x="2125637" y="512330"/>
                  </a:lnTo>
                  <a:lnTo>
                    <a:pt x="2099894" y="475754"/>
                  </a:lnTo>
                  <a:lnTo>
                    <a:pt x="2072792" y="440232"/>
                  </a:lnTo>
                  <a:lnTo>
                    <a:pt x="2044369" y="405803"/>
                  </a:lnTo>
                  <a:lnTo>
                    <a:pt x="2014677" y="372491"/>
                  </a:lnTo>
                  <a:lnTo>
                    <a:pt x="1983740" y="340360"/>
                  </a:lnTo>
                  <a:lnTo>
                    <a:pt x="1951609" y="309422"/>
                  </a:lnTo>
                  <a:lnTo>
                    <a:pt x="1918296" y="279717"/>
                  </a:lnTo>
                  <a:lnTo>
                    <a:pt x="1883867" y="251307"/>
                  </a:lnTo>
                  <a:lnTo>
                    <a:pt x="1848345" y="224205"/>
                  </a:lnTo>
                  <a:lnTo>
                    <a:pt x="1811756" y="198462"/>
                  </a:lnTo>
                  <a:lnTo>
                    <a:pt x="1774164" y="174104"/>
                  </a:lnTo>
                  <a:lnTo>
                    <a:pt x="1735594" y="151168"/>
                  </a:lnTo>
                  <a:lnTo>
                    <a:pt x="1696072" y="129705"/>
                  </a:lnTo>
                  <a:lnTo>
                    <a:pt x="1655660" y="109740"/>
                  </a:lnTo>
                  <a:lnTo>
                    <a:pt x="1614373" y="91313"/>
                  </a:lnTo>
                  <a:lnTo>
                    <a:pt x="1572260" y="74472"/>
                  </a:lnTo>
                  <a:lnTo>
                    <a:pt x="1529346" y="59232"/>
                  </a:lnTo>
                  <a:lnTo>
                    <a:pt x="1485684" y="45656"/>
                  </a:lnTo>
                  <a:lnTo>
                    <a:pt x="1441297" y="33769"/>
                  </a:lnTo>
                  <a:lnTo>
                    <a:pt x="1396238" y="23609"/>
                  </a:lnTo>
                  <a:lnTo>
                    <a:pt x="1350543" y="15201"/>
                  </a:lnTo>
                  <a:lnTo>
                    <a:pt x="1304226" y="8610"/>
                  </a:lnTo>
                  <a:lnTo>
                    <a:pt x="1257350" y="3848"/>
                  </a:lnTo>
                  <a:lnTo>
                    <a:pt x="1209941" y="965"/>
                  </a:lnTo>
                  <a:lnTo>
                    <a:pt x="1162050" y="0"/>
                  </a:lnTo>
                  <a:lnTo>
                    <a:pt x="1114145" y="965"/>
                  </a:lnTo>
                  <a:lnTo>
                    <a:pt x="1066736" y="3848"/>
                  </a:lnTo>
                  <a:lnTo>
                    <a:pt x="1019860" y="8610"/>
                  </a:lnTo>
                  <a:lnTo>
                    <a:pt x="973556" y="15201"/>
                  </a:lnTo>
                  <a:lnTo>
                    <a:pt x="927849" y="23609"/>
                  </a:lnTo>
                  <a:lnTo>
                    <a:pt x="882789" y="33769"/>
                  </a:lnTo>
                  <a:lnTo>
                    <a:pt x="838415" y="45656"/>
                  </a:lnTo>
                  <a:lnTo>
                    <a:pt x="794753" y="59232"/>
                  </a:lnTo>
                  <a:lnTo>
                    <a:pt x="751840" y="74472"/>
                  </a:lnTo>
                  <a:lnTo>
                    <a:pt x="709726" y="91313"/>
                  </a:lnTo>
                  <a:lnTo>
                    <a:pt x="668439" y="109740"/>
                  </a:lnTo>
                  <a:lnTo>
                    <a:pt x="628015" y="129705"/>
                  </a:lnTo>
                  <a:lnTo>
                    <a:pt x="588505" y="151168"/>
                  </a:lnTo>
                  <a:lnTo>
                    <a:pt x="549922" y="174104"/>
                  </a:lnTo>
                  <a:lnTo>
                    <a:pt x="512330" y="198462"/>
                  </a:lnTo>
                  <a:lnTo>
                    <a:pt x="475754" y="224205"/>
                  </a:lnTo>
                  <a:lnTo>
                    <a:pt x="440232" y="251307"/>
                  </a:lnTo>
                  <a:lnTo>
                    <a:pt x="405790" y="279717"/>
                  </a:lnTo>
                  <a:lnTo>
                    <a:pt x="372491" y="309422"/>
                  </a:lnTo>
                  <a:lnTo>
                    <a:pt x="340347" y="340360"/>
                  </a:lnTo>
                  <a:lnTo>
                    <a:pt x="309410" y="372491"/>
                  </a:lnTo>
                  <a:lnTo>
                    <a:pt x="279717" y="405803"/>
                  </a:lnTo>
                  <a:lnTo>
                    <a:pt x="251307" y="440232"/>
                  </a:lnTo>
                  <a:lnTo>
                    <a:pt x="224205" y="475754"/>
                  </a:lnTo>
                  <a:lnTo>
                    <a:pt x="198450" y="512330"/>
                  </a:lnTo>
                  <a:lnTo>
                    <a:pt x="174091" y="549935"/>
                  </a:lnTo>
                  <a:lnTo>
                    <a:pt x="151168" y="588505"/>
                  </a:lnTo>
                  <a:lnTo>
                    <a:pt x="129705" y="628015"/>
                  </a:lnTo>
                  <a:lnTo>
                    <a:pt x="109740" y="668439"/>
                  </a:lnTo>
                  <a:lnTo>
                    <a:pt x="91313" y="709726"/>
                  </a:lnTo>
                  <a:lnTo>
                    <a:pt x="74472" y="751840"/>
                  </a:lnTo>
                  <a:lnTo>
                    <a:pt x="59232" y="794753"/>
                  </a:lnTo>
                  <a:lnTo>
                    <a:pt x="45656" y="838415"/>
                  </a:lnTo>
                  <a:lnTo>
                    <a:pt x="33769" y="882789"/>
                  </a:lnTo>
                  <a:lnTo>
                    <a:pt x="23596" y="927849"/>
                  </a:lnTo>
                  <a:lnTo>
                    <a:pt x="15201" y="973556"/>
                  </a:lnTo>
                  <a:lnTo>
                    <a:pt x="8610" y="1019873"/>
                  </a:lnTo>
                  <a:lnTo>
                    <a:pt x="3848" y="1066749"/>
                  </a:lnTo>
                  <a:lnTo>
                    <a:pt x="965" y="1114145"/>
                  </a:lnTo>
                  <a:lnTo>
                    <a:pt x="0" y="1162050"/>
                  </a:lnTo>
                  <a:lnTo>
                    <a:pt x="965" y="1209954"/>
                  </a:lnTo>
                  <a:lnTo>
                    <a:pt x="3848" y="1257350"/>
                  </a:lnTo>
                  <a:lnTo>
                    <a:pt x="8610" y="1304226"/>
                  </a:lnTo>
                  <a:lnTo>
                    <a:pt x="15201" y="1350543"/>
                  </a:lnTo>
                  <a:lnTo>
                    <a:pt x="23596" y="1396238"/>
                  </a:lnTo>
                  <a:lnTo>
                    <a:pt x="33769" y="1441310"/>
                  </a:lnTo>
                  <a:lnTo>
                    <a:pt x="45656" y="1485684"/>
                  </a:lnTo>
                  <a:lnTo>
                    <a:pt x="59232" y="1529346"/>
                  </a:lnTo>
                  <a:lnTo>
                    <a:pt x="74472" y="1572260"/>
                  </a:lnTo>
                  <a:lnTo>
                    <a:pt x="91313" y="1614373"/>
                  </a:lnTo>
                  <a:lnTo>
                    <a:pt x="109740" y="1655660"/>
                  </a:lnTo>
                  <a:lnTo>
                    <a:pt x="129705" y="1696085"/>
                  </a:lnTo>
                  <a:lnTo>
                    <a:pt x="151168" y="1735594"/>
                  </a:lnTo>
                  <a:lnTo>
                    <a:pt x="174091" y="1774164"/>
                  </a:lnTo>
                  <a:lnTo>
                    <a:pt x="198450" y="1811769"/>
                  </a:lnTo>
                  <a:lnTo>
                    <a:pt x="224205" y="1848345"/>
                  </a:lnTo>
                  <a:lnTo>
                    <a:pt x="251307" y="1883867"/>
                  </a:lnTo>
                  <a:lnTo>
                    <a:pt x="279717" y="1918296"/>
                  </a:lnTo>
                  <a:lnTo>
                    <a:pt x="309410" y="1951609"/>
                  </a:lnTo>
                  <a:lnTo>
                    <a:pt x="340347" y="1983740"/>
                  </a:lnTo>
                  <a:lnTo>
                    <a:pt x="372491" y="2014677"/>
                  </a:lnTo>
                  <a:lnTo>
                    <a:pt x="405790" y="2044382"/>
                  </a:lnTo>
                  <a:lnTo>
                    <a:pt x="440232" y="2072792"/>
                  </a:lnTo>
                  <a:lnTo>
                    <a:pt x="475754" y="2099894"/>
                  </a:lnTo>
                  <a:lnTo>
                    <a:pt x="512330" y="2125637"/>
                  </a:lnTo>
                  <a:lnTo>
                    <a:pt x="549922" y="2149995"/>
                  </a:lnTo>
                  <a:lnTo>
                    <a:pt x="588505" y="2172932"/>
                  </a:lnTo>
                  <a:lnTo>
                    <a:pt x="628015" y="2194395"/>
                  </a:lnTo>
                  <a:lnTo>
                    <a:pt x="668439" y="2214359"/>
                  </a:lnTo>
                  <a:lnTo>
                    <a:pt x="709726" y="2232787"/>
                  </a:lnTo>
                  <a:lnTo>
                    <a:pt x="751840" y="2249627"/>
                  </a:lnTo>
                  <a:lnTo>
                    <a:pt x="794753" y="2264867"/>
                  </a:lnTo>
                  <a:lnTo>
                    <a:pt x="838415" y="2278443"/>
                  </a:lnTo>
                  <a:lnTo>
                    <a:pt x="882789" y="2290330"/>
                  </a:lnTo>
                  <a:lnTo>
                    <a:pt x="927849" y="2300490"/>
                  </a:lnTo>
                  <a:lnTo>
                    <a:pt x="973556" y="2308898"/>
                  </a:lnTo>
                  <a:lnTo>
                    <a:pt x="1019860" y="2315489"/>
                  </a:lnTo>
                  <a:lnTo>
                    <a:pt x="1066736" y="2320252"/>
                  </a:lnTo>
                  <a:lnTo>
                    <a:pt x="1114145" y="2323134"/>
                  </a:lnTo>
                  <a:lnTo>
                    <a:pt x="1162050" y="2324100"/>
                  </a:lnTo>
                  <a:lnTo>
                    <a:pt x="1209941" y="2323134"/>
                  </a:lnTo>
                  <a:lnTo>
                    <a:pt x="1257350" y="2320252"/>
                  </a:lnTo>
                  <a:lnTo>
                    <a:pt x="1304226" y="2315489"/>
                  </a:lnTo>
                  <a:lnTo>
                    <a:pt x="1350543" y="2308898"/>
                  </a:lnTo>
                  <a:lnTo>
                    <a:pt x="1396238" y="2300490"/>
                  </a:lnTo>
                  <a:lnTo>
                    <a:pt x="1441297" y="2290330"/>
                  </a:lnTo>
                  <a:lnTo>
                    <a:pt x="1485684" y="2278443"/>
                  </a:lnTo>
                  <a:lnTo>
                    <a:pt x="1529346" y="2264867"/>
                  </a:lnTo>
                  <a:lnTo>
                    <a:pt x="1572260" y="2249627"/>
                  </a:lnTo>
                  <a:lnTo>
                    <a:pt x="1614373" y="2232787"/>
                  </a:lnTo>
                  <a:lnTo>
                    <a:pt x="1655660" y="2214359"/>
                  </a:lnTo>
                  <a:lnTo>
                    <a:pt x="1696072" y="2194395"/>
                  </a:lnTo>
                  <a:lnTo>
                    <a:pt x="1735594" y="2172932"/>
                  </a:lnTo>
                  <a:lnTo>
                    <a:pt x="1774164" y="2149995"/>
                  </a:lnTo>
                  <a:lnTo>
                    <a:pt x="1811756" y="2125637"/>
                  </a:lnTo>
                  <a:lnTo>
                    <a:pt x="1848345" y="2099894"/>
                  </a:lnTo>
                  <a:lnTo>
                    <a:pt x="1883867" y="2072792"/>
                  </a:lnTo>
                  <a:lnTo>
                    <a:pt x="1918296" y="2044382"/>
                  </a:lnTo>
                  <a:lnTo>
                    <a:pt x="1951609" y="2014677"/>
                  </a:lnTo>
                  <a:lnTo>
                    <a:pt x="1983740" y="1983740"/>
                  </a:lnTo>
                  <a:lnTo>
                    <a:pt x="2014677" y="1951609"/>
                  </a:lnTo>
                  <a:lnTo>
                    <a:pt x="2044369" y="1918296"/>
                  </a:lnTo>
                  <a:lnTo>
                    <a:pt x="2072792" y="1883867"/>
                  </a:lnTo>
                  <a:lnTo>
                    <a:pt x="2099894" y="1848345"/>
                  </a:lnTo>
                  <a:lnTo>
                    <a:pt x="2125637" y="1811769"/>
                  </a:lnTo>
                  <a:lnTo>
                    <a:pt x="2149995" y="1774164"/>
                  </a:lnTo>
                  <a:lnTo>
                    <a:pt x="2172932" y="1735594"/>
                  </a:lnTo>
                  <a:lnTo>
                    <a:pt x="2194395" y="1696085"/>
                  </a:lnTo>
                  <a:lnTo>
                    <a:pt x="2214359" y="1655660"/>
                  </a:lnTo>
                  <a:lnTo>
                    <a:pt x="2232787" y="1614373"/>
                  </a:lnTo>
                  <a:lnTo>
                    <a:pt x="2249627" y="1572260"/>
                  </a:lnTo>
                  <a:lnTo>
                    <a:pt x="2264854" y="1529346"/>
                  </a:lnTo>
                  <a:lnTo>
                    <a:pt x="2278443" y="1485684"/>
                  </a:lnTo>
                  <a:lnTo>
                    <a:pt x="2290330" y="1441310"/>
                  </a:lnTo>
                  <a:lnTo>
                    <a:pt x="2300490" y="1396238"/>
                  </a:lnTo>
                  <a:lnTo>
                    <a:pt x="2308885" y="1350543"/>
                  </a:lnTo>
                  <a:lnTo>
                    <a:pt x="2315489" y="1304226"/>
                  </a:lnTo>
                  <a:lnTo>
                    <a:pt x="2320252" y="1257350"/>
                  </a:lnTo>
                  <a:lnTo>
                    <a:pt x="2323134" y="1209954"/>
                  </a:lnTo>
                  <a:lnTo>
                    <a:pt x="2324100" y="1162050"/>
                  </a:lnTo>
                  <a:close/>
                </a:path>
                <a:path w="3387725" h="2324100">
                  <a:moveTo>
                    <a:pt x="3387661" y="685774"/>
                  </a:moveTo>
                  <a:lnTo>
                    <a:pt x="3386188" y="679640"/>
                  </a:lnTo>
                  <a:lnTo>
                    <a:pt x="3343325" y="641654"/>
                  </a:lnTo>
                  <a:lnTo>
                    <a:pt x="3336887" y="637362"/>
                  </a:lnTo>
                  <a:lnTo>
                    <a:pt x="3336887" y="675855"/>
                  </a:lnTo>
                  <a:lnTo>
                    <a:pt x="3236582" y="690270"/>
                  </a:lnTo>
                  <a:lnTo>
                    <a:pt x="3236582" y="744905"/>
                  </a:lnTo>
                  <a:lnTo>
                    <a:pt x="3059036" y="922439"/>
                  </a:lnTo>
                  <a:lnTo>
                    <a:pt x="3038183" y="903833"/>
                  </a:lnTo>
                  <a:lnTo>
                    <a:pt x="3038259" y="903300"/>
                  </a:lnTo>
                  <a:lnTo>
                    <a:pt x="3032404" y="895502"/>
                  </a:lnTo>
                  <a:lnTo>
                    <a:pt x="3028124" y="894854"/>
                  </a:lnTo>
                  <a:lnTo>
                    <a:pt x="3005340" y="874522"/>
                  </a:lnTo>
                  <a:lnTo>
                    <a:pt x="3005340" y="915797"/>
                  </a:lnTo>
                  <a:lnTo>
                    <a:pt x="2990011" y="1022629"/>
                  </a:lnTo>
                  <a:lnTo>
                    <a:pt x="2960535" y="981938"/>
                  </a:lnTo>
                  <a:lnTo>
                    <a:pt x="2937103" y="937831"/>
                  </a:lnTo>
                  <a:lnTo>
                    <a:pt x="2920009" y="891095"/>
                  </a:lnTo>
                  <a:lnTo>
                    <a:pt x="2909532" y="842454"/>
                  </a:lnTo>
                  <a:lnTo>
                    <a:pt x="2908592" y="829424"/>
                  </a:lnTo>
                  <a:lnTo>
                    <a:pt x="3005340" y="915797"/>
                  </a:lnTo>
                  <a:lnTo>
                    <a:pt x="3005340" y="874522"/>
                  </a:lnTo>
                  <a:lnTo>
                    <a:pt x="2905976" y="785799"/>
                  </a:lnTo>
                  <a:lnTo>
                    <a:pt x="2905976" y="784174"/>
                  </a:lnTo>
                  <a:lnTo>
                    <a:pt x="2899079" y="777278"/>
                  </a:lnTo>
                  <a:lnTo>
                    <a:pt x="2896819" y="777278"/>
                  </a:lnTo>
                  <a:lnTo>
                    <a:pt x="2867952" y="749998"/>
                  </a:lnTo>
                  <a:lnTo>
                    <a:pt x="2835376" y="712762"/>
                  </a:lnTo>
                  <a:lnTo>
                    <a:pt x="2806128" y="672541"/>
                  </a:lnTo>
                  <a:lnTo>
                    <a:pt x="2780487" y="629932"/>
                  </a:lnTo>
                  <a:lnTo>
                    <a:pt x="2758732" y="585546"/>
                  </a:lnTo>
                  <a:lnTo>
                    <a:pt x="2741168" y="539978"/>
                  </a:lnTo>
                  <a:lnTo>
                    <a:pt x="2728049" y="493826"/>
                  </a:lnTo>
                  <a:lnTo>
                    <a:pt x="2719667" y="447687"/>
                  </a:lnTo>
                  <a:lnTo>
                    <a:pt x="2716301" y="402158"/>
                  </a:lnTo>
                  <a:lnTo>
                    <a:pt x="2761818" y="405511"/>
                  </a:lnTo>
                  <a:lnTo>
                    <a:pt x="2807957" y="413893"/>
                  </a:lnTo>
                  <a:lnTo>
                    <a:pt x="2854096" y="426999"/>
                  </a:lnTo>
                  <a:lnTo>
                    <a:pt x="2899651" y="444550"/>
                  </a:lnTo>
                  <a:lnTo>
                    <a:pt x="2944025" y="466280"/>
                  </a:lnTo>
                  <a:lnTo>
                    <a:pt x="2986595" y="491883"/>
                  </a:lnTo>
                  <a:lnTo>
                    <a:pt x="3026778" y="521093"/>
                  </a:lnTo>
                  <a:lnTo>
                    <a:pt x="3063976" y="553605"/>
                  </a:lnTo>
                  <a:lnTo>
                    <a:pt x="3091383" y="582612"/>
                  </a:lnTo>
                  <a:lnTo>
                    <a:pt x="3091383" y="584936"/>
                  </a:lnTo>
                  <a:lnTo>
                    <a:pt x="3098279" y="591845"/>
                  </a:lnTo>
                  <a:lnTo>
                    <a:pt x="3099968" y="591845"/>
                  </a:lnTo>
                  <a:lnTo>
                    <a:pt x="3208985" y="714006"/>
                  </a:lnTo>
                  <a:lnTo>
                    <a:pt x="3209506" y="717524"/>
                  </a:lnTo>
                  <a:lnTo>
                    <a:pt x="3216110" y="723074"/>
                  </a:lnTo>
                  <a:lnTo>
                    <a:pt x="3217087" y="723074"/>
                  </a:lnTo>
                  <a:lnTo>
                    <a:pt x="3236582" y="744905"/>
                  </a:lnTo>
                  <a:lnTo>
                    <a:pt x="3236582" y="690270"/>
                  </a:lnTo>
                  <a:lnTo>
                    <a:pt x="3229965" y="691210"/>
                  </a:lnTo>
                  <a:lnTo>
                    <a:pt x="3143631" y="594487"/>
                  </a:lnTo>
                  <a:lnTo>
                    <a:pt x="3156801" y="595426"/>
                  </a:lnTo>
                  <a:lnTo>
                    <a:pt x="3205619" y="605955"/>
                  </a:lnTo>
                  <a:lnTo>
                    <a:pt x="3252444" y="623087"/>
                  </a:lnTo>
                  <a:lnTo>
                    <a:pt x="3296475" y="646493"/>
                  </a:lnTo>
                  <a:lnTo>
                    <a:pt x="3336887" y="675855"/>
                  </a:lnTo>
                  <a:lnTo>
                    <a:pt x="3336887" y="637362"/>
                  </a:lnTo>
                  <a:lnTo>
                    <a:pt x="3300857" y="613333"/>
                  </a:lnTo>
                  <a:lnTo>
                    <a:pt x="3255276" y="590842"/>
                  </a:lnTo>
                  <a:lnTo>
                    <a:pt x="3207283" y="574459"/>
                  </a:lnTo>
                  <a:lnTo>
                    <a:pt x="3157563" y="564426"/>
                  </a:lnTo>
                  <a:lnTo>
                    <a:pt x="3113836" y="561505"/>
                  </a:lnTo>
                  <a:lnTo>
                    <a:pt x="3087776" y="533768"/>
                  </a:lnTo>
                  <a:lnTo>
                    <a:pt x="3051378" y="501472"/>
                  </a:lnTo>
                  <a:lnTo>
                    <a:pt x="3012109" y="472198"/>
                  </a:lnTo>
                  <a:lnTo>
                    <a:pt x="2970479" y="446176"/>
                  </a:lnTo>
                  <a:lnTo>
                    <a:pt x="2927032" y="423646"/>
                  </a:lnTo>
                  <a:lnTo>
                    <a:pt x="2882265" y="404837"/>
                  </a:lnTo>
                  <a:lnTo>
                    <a:pt x="2836722" y="389978"/>
                  </a:lnTo>
                  <a:lnTo>
                    <a:pt x="2790914" y="379285"/>
                  </a:lnTo>
                  <a:lnTo>
                    <a:pt x="2745359" y="373011"/>
                  </a:lnTo>
                  <a:lnTo>
                    <a:pt x="2700578" y="371360"/>
                  </a:lnTo>
                  <a:lnTo>
                    <a:pt x="2692349" y="371551"/>
                  </a:lnTo>
                  <a:lnTo>
                    <a:pt x="2685719" y="378180"/>
                  </a:lnTo>
                  <a:lnTo>
                    <a:pt x="2685694" y="379285"/>
                  </a:lnTo>
                  <a:lnTo>
                    <a:pt x="2685643" y="389978"/>
                  </a:lnTo>
                  <a:lnTo>
                    <a:pt x="2686024" y="402158"/>
                  </a:lnTo>
                  <a:lnTo>
                    <a:pt x="2693098" y="476783"/>
                  </a:lnTo>
                  <a:lnTo>
                    <a:pt x="2703741" y="522605"/>
                  </a:lnTo>
                  <a:lnTo>
                    <a:pt x="2718612" y="568159"/>
                  </a:lnTo>
                  <a:lnTo>
                    <a:pt x="2737497" y="612927"/>
                  </a:lnTo>
                  <a:lnTo>
                    <a:pt x="2760129" y="656386"/>
                  </a:lnTo>
                  <a:lnTo>
                    <a:pt x="2786265" y="698030"/>
                  </a:lnTo>
                  <a:lnTo>
                    <a:pt x="2815679" y="737336"/>
                  </a:lnTo>
                  <a:lnTo>
                    <a:pt x="2848114" y="773772"/>
                  </a:lnTo>
                  <a:lnTo>
                    <a:pt x="2875610" y="799617"/>
                  </a:lnTo>
                  <a:lnTo>
                    <a:pt x="2878556" y="843457"/>
                  </a:lnTo>
                  <a:lnTo>
                    <a:pt x="2888551" y="893152"/>
                  </a:lnTo>
                  <a:lnTo>
                    <a:pt x="2904858" y="941057"/>
                  </a:lnTo>
                  <a:lnTo>
                    <a:pt x="2927172" y="986459"/>
                  </a:lnTo>
                  <a:lnTo>
                    <a:pt x="2955201" y="1028649"/>
                  </a:lnTo>
                  <a:lnTo>
                    <a:pt x="2991739" y="1069987"/>
                  </a:lnTo>
                  <a:lnTo>
                    <a:pt x="2996247" y="1071867"/>
                  </a:lnTo>
                  <a:lnTo>
                    <a:pt x="3000591" y="1071867"/>
                  </a:lnTo>
                  <a:lnTo>
                    <a:pt x="3004997" y="1071181"/>
                  </a:lnTo>
                  <a:lnTo>
                    <a:pt x="3010547" y="1069340"/>
                  </a:lnTo>
                  <a:lnTo>
                    <a:pt x="3015107" y="1065085"/>
                  </a:lnTo>
                  <a:lnTo>
                    <a:pt x="3032937" y="940435"/>
                  </a:lnTo>
                  <a:lnTo>
                    <a:pt x="3049397" y="955116"/>
                  </a:lnTo>
                  <a:lnTo>
                    <a:pt x="3052292" y="957745"/>
                  </a:lnTo>
                  <a:lnTo>
                    <a:pt x="3055988" y="959040"/>
                  </a:lnTo>
                  <a:lnTo>
                    <a:pt x="3063570" y="959040"/>
                  </a:lnTo>
                  <a:lnTo>
                    <a:pt x="3067520" y="957529"/>
                  </a:lnTo>
                  <a:lnTo>
                    <a:pt x="3070542" y="954532"/>
                  </a:lnTo>
                  <a:lnTo>
                    <a:pt x="3274466" y="750608"/>
                  </a:lnTo>
                  <a:lnTo>
                    <a:pt x="3274707" y="741324"/>
                  </a:lnTo>
                  <a:lnTo>
                    <a:pt x="3254489" y="718693"/>
                  </a:lnTo>
                  <a:lnTo>
                    <a:pt x="3379190" y="700951"/>
                  </a:lnTo>
                  <a:lnTo>
                    <a:pt x="3384029" y="696912"/>
                  </a:lnTo>
                  <a:lnTo>
                    <a:pt x="3387661" y="685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1426" y="5719620"/>
              <a:ext cx="154046" cy="154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60038" y="6078274"/>
              <a:ext cx="247570" cy="2465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73097" y="6937551"/>
              <a:ext cx="198880" cy="1196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20438" y="7013641"/>
              <a:ext cx="703219" cy="6199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72657" y="3054485"/>
              <a:ext cx="330200" cy="331470"/>
            </a:xfrm>
            <a:custGeom>
              <a:avLst/>
              <a:gdLst/>
              <a:ahLst/>
              <a:cxnLst/>
              <a:rect l="l" t="t" r="r" b="b"/>
              <a:pathLst>
                <a:path w="330200" h="331470">
                  <a:moveTo>
                    <a:pt x="164835" y="331442"/>
                  </a:moveTo>
                  <a:lnTo>
                    <a:pt x="121019" y="325524"/>
                  </a:lnTo>
                  <a:lnTo>
                    <a:pt x="81644" y="308823"/>
                  </a:lnTo>
                  <a:lnTo>
                    <a:pt x="48283" y="282916"/>
                  </a:lnTo>
                  <a:lnTo>
                    <a:pt x="22507" y="249380"/>
                  </a:lnTo>
                  <a:lnTo>
                    <a:pt x="5888" y="209795"/>
                  </a:lnTo>
                  <a:lnTo>
                    <a:pt x="0" y="165736"/>
                  </a:lnTo>
                  <a:lnTo>
                    <a:pt x="5888" y="121676"/>
                  </a:lnTo>
                  <a:lnTo>
                    <a:pt x="22507" y="82084"/>
                  </a:lnTo>
                  <a:lnTo>
                    <a:pt x="48283" y="48542"/>
                  </a:lnTo>
                  <a:lnTo>
                    <a:pt x="81644" y="22627"/>
                  </a:lnTo>
                  <a:lnTo>
                    <a:pt x="121019" y="5920"/>
                  </a:lnTo>
                  <a:lnTo>
                    <a:pt x="164835" y="0"/>
                  </a:lnTo>
                  <a:lnTo>
                    <a:pt x="208664" y="5920"/>
                  </a:lnTo>
                  <a:lnTo>
                    <a:pt x="248048" y="22627"/>
                  </a:lnTo>
                  <a:lnTo>
                    <a:pt x="281415" y="48542"/>
                  </a:lnTo>
                  <a:lnTo>
                    <a:pt x="299089" y="71539"/>
                  </a:lnTo>
                  <a:lnTo>
                    <a:pt x="164835" y="71539"/>
                  </a:lnTo>
                  <a:lnTo>
                    <a:pt x="128367" y="78943"/>
                  </a:lnTo>
                  <a:lnTo>
                    <a:pt x="98582" y="99133"/>
                  </a:lnTo>
                  <a:lnTo>
                    <a:pt x="78498" y="129076"/>
                  </a:lnTo>
                  <a:lnTo>
                    <a:pt x="71133" y="165736"/>
                  </a:lnTo>
                  <a:lnTo>
                    <a:pt x="78498" y="202410"/>
                  </a:lnTo>
                  <a:lnTo>
                    <a:pt x="98582" y="232351"/>
                  </a:lnTo>
                  <a:lnTo>
                    <a:pt x="128367" y="252534"/>
                  </a:lnTo>
                  <a:lnTo>
                    <a:pt x="164835" y="259934"/>
                  </a:lnTo>
                  <a:lnTo>
                    <a:pt x="299081" y="259934"/>
                  </a:lnTo>
                  <a:lnTo>
                    <a:pt x="281415" y="282916"/>
                  </a:lnTo>
                  <a:lnTo>
                    <a:pt x="248048" y="308823"/>
                  </a:lnTo>
                  <a:lnTo>
                    <a:pt x="208664" y="325524"/>
                  </a:lnTo>
                  <a:lnTo>
                    <a:pt x="164835" y="331442"/>
                  </a:lnTo>
                  <a:close/>
                </a:path>
                <a:path w="330200" h="331470">
                  <a:moveTo>
                    <a:pt x="299081" y="259934"/>
                  </a:moveTo>
                  <a:lnTo>
                    <a:pt x="164835" y="259934"/>
                  </a:lnTo>
                  <a:lnTo>
                    <a:pt x="201304" y="252534"/>
                  </a:lnTo>
                  <a:lnTo>
                    <a:pt x="231089" y="232351"/>
                  </a:lnTo>
                  <a:lnTo>
                    <a:pt x="251173" y="202410"/>
                  </a:lnTo>
                  <a:lnTo>
                    <a:pt x="258538" y="165736"/>
                  </a:lnTo>
                  <a:lnTo>
                    <a:pt x="251173" y="129076"/>
                  </a:lnTo>
                  <a:lnTo>
                    <a:pt x="231089" y="99133"/>
                  </a:lnTo>
                  <a:lnTo>
                    <a:pt x="201304" y="78943"/>
                  </a:lnTo>
                  <a:lnTo>
                    <a:pt x="164835" y="71539"/>
                  </a:lnTo>
                  <a:lnTo>
                    <a:pt x="299089" y="71539"/>
                  </a:lnTo>
                  <a:lnTo>
                    <a:pt x="307194" y="82084"/>
                  </a:lnTo>
                  <a:lnTo>
                    <a:pt x="323813" y="121676"/>
                  </a:lnTo>
                  <a:lnTo>
                    <a:pt x="329702" y="165736"/>
                  </a:lnTo>
                  <a:lnTo>
                    <a:pt x="323813" y="209795"/>
                  </a:lnTo>
                  <a:lnTo>
                    <a:pt x="307194" y="249380"/>
                  </a:lnTo>
                  <a:lnTo>
                    <a:pt x="299081" y="259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98549" y="3019873"/>
              <a:ext cx="77888" cy="783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02485" y="3057638"/>
              <a:ext cx="96768" cy="972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58871" y="3181072"/>
              <a:ext cx="77888" cy="782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02485" y="3285557"/>
              <a:ext cx="97155" cy="97790"/>
            </a:xfrm>
            <a:custGeom>
              <a:avLst/>
              <a:gdLst/>
              <a:ahLst/>
              <a:cxnLst/>
              <a:rect l="l" t="t" r="r" b="b"/>
              <a:pathLst>
                <a:path w="97154" h="97789">
                  <a:moveTo>
                    <a:pt x="48372" y="97271"/>
                  </a:moveTo>
                  <a:lnTo>
                    <a:pt x="4739" y="60156"/>
                  </a:lnTo>
                  <a:lnTo>
                    <a:pt x="0" y="48639"/>
                  </a:lnTo>
                  <a:lnTo>
                    <a:pt x="1184" y="42509"/>
                  </a:lnTo>
                  <a:lnTo>
                    <a:pt x="4739" y="37123"/>
                  </a:lnTo>
                  <a:lnTo>
                    <a:pt x="36928" y="4764"/>
                  </a:lnTo>
                  <a:lnTo>
                    <a:pt x="42281" y="1191"/>
                  </a:lnTo>
                  <a:lnTo>
                    <a:pt x="48372" y="0"/>
                  </a:lnTo>
                  <a:lnTo>
                    <a:pt x="54470" y="1191"/>
                  </a:lnTo>
                  <a:lnTo>
                    <a:pt x="59840" y="4764"/>
                  </a:lnTo>
                  <a:lnTo>
                    <a:pt x="92029" y="37123"/>
                  </a:lnTo>
                  <a:lnTo>
                    <a:pt x="95584" y="42509"/>
                  </a:lnTo>
                  <a:lnTo>
                    <a:pt x="96768" y="48639"/>
                  </a:lnTo>
                  <a:lnTo>
                    <a:pt x="95584" y="54770"/>
                  </a:lnTo>
                  <a:lnTo>
                    <a:pt x="92029" y="60156"/>
                  </a:lnTo>
                  <a:lnTo>
                    <a:pt x="59840" y="92483"/>
                  </a:lnTo>
                  <a:lnTo>
                    <a:pt x="54470" y="96074"/>
                  </a:lnTo>
                  <a:lnTo>
                    <a:pt x="48372" y="97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98549" y="3342240"/>
              <a:ext cx="77888" cy="7833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75762" y="3285557"/>
              <a:ext cx="96737" cy="9727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38227" y="3181072"/>
              <a:ext cx="77888" cy="782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75762" y="3057638"/>
              <a:ext cx="96737" cy="972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79749" y="3273360"/>
              <a:ext cx="619125" cy="6201410"/>
            </a:xfrm>
            <a:custGeom>
              <a:avLst/>
              <a:gdLst/>
              <a:ahLst/>
              <a:cxnLst/>
              <a:rect l="l" t="t" r="r" b="b"/>
              <a:pathLst>
                <a:path w="619125" h="6201409">
                  <a:moveTo>
                    <a:pt x="165100" y="6061507"/>
                  </a:moveTo>
                  <a:lnTo>
                    <a:pt x="160464" y="6056871"/>
                  </a:lnTo>
                  <a:lnTo>
                    <a:pt x="128460" y="6056871"/>
                  </a:lnTo>
                  <a:lnTo>
                    <a:pt x="123825" y="6061507"/>
                  </a:lnTo>
                  <a:lnTo>
                    <a:pt x="123825" y="6072873"/>
                  </a:lnTo>
                  <a:lnTo>
                    <a:pt x="128460" y="6077509"/>
                  </a:lnTo>
                  <a:lnTo>
                    <a:pt x="160464" y="6077509"/>
                  </a:lnTo>
                  <a:lnTo>
                    <a:pt x="165100" y="6072873"/>
                  </a:lnTo>
                  <a:lnTo>
                    <a:pt x="165100" y="6061507"/>
                  </a:lnTo>
                  <a:close/>
                </a:path>
                <a:path w="619125" h="6201409">
                  <a:moveTo>
                    <a:pt x="165100" y="6020232"/>
                  </a:moveTo>
                  <a:lnTo>
                    <a:pt x="160464" y="6015596"/>
                  </a:lnTo>
                  <a:lnTo>
                    <a:pt x="128460" y="6015596"/>
                  </a:lnTo>
                  <a:lnTo>
                    <a:pt x="123825" y="6020232"/>
                  </a:lnTo>
                  <a:lnTo>
                    <a:pt x="123825" y="6031598"/>
                  </a:lnTo>
                  <a:lnTo>
                    <a:pt x="128460" y="6036234"/>
                  </a:lnTo>
                  <a:lnTo>
                    <a:pt x="160464" y="6036234"/>
                  </a:lnTo>
                  <a:lnTo>
                    <a:pt x="165100" y="6031598"/>
                  </a:lnTo>
                  <a:lnTo>
                    <a:pt x="165100" y="6020232"/>
                  </a:lnTo>
                  <a:close/>
                </a:path>
                <a:path w="619125" h="6201409">
                  <a:moveTo>
                    <a:pt x="268287" y="6061507"/>
                  </a:moveTo>
                  <a:lnTo>
                    <a:pt x="263652" y="6056871"/>
                  </a:lnTo>
                  <a:lnTo>
                    <a:pt x="231648" y="6056871"/>
                  </a:lnTo>
                  <a:lnTo>
                    <a:pt x="227012" y="6061507"/>
                  </a:lnTo>
                  <a:lnTo>
                    <a:pt x="227012" y="6072873"/>
                  </a:lnTo>
                  <a:lnTo>
                    <a:pt x="231648" y="6077509"/>
                  </a:lnTo>
                  <a:lnTo>
                    <a:pt x="263652" y="6077509"/>
                  </a:lnTo>
                  <a:lnTo>
                    <a:pt x="268287" y="6072873"/>
                  </a:lnTo>
                  <a:lnTo>
                    <a:pt x="268287" y="6061507"/>
                  </a:lnTo>
                  <a:close/>
                </a:path>
                <a:path w="619125" h="6201409">
                  <a:moveTo>
                    <a:pt x="268287" y="6020232"/>
                  </a:moveTo>
                  <a:lnTo>
                    <a:pt x="263652" y="6015596"/>
                  </a:lnTo>
                  <a:lnTo>
                    <a:pt x="231648" y="6015596"/>
                  </a:lnTo>
                  <a:lnTo>
                    <a:pt x="227012" y="6020232"/>
                  </a:lnTo>
                  <a:lnTo>
                    <a:pt x="227012" y="6031598"/>
                  </a:lnTo>
                  <a:lnTo>
                    <a:pt x="231648" y="6036234"/>
                  </a:lnTo>
                  <a:lnTo>
                    <a:pt x="263652" y="6036234"/>
                  </a:lnTo>
                  <a:lnTo>
                    <a:pt x="268287" y="6031598"/>
                  </a:lnTo>
                  <a:lnTo>
                    <a:pt x="268287" y="6020232"/>
                  </a:lnTo>
                  <a:close/>
                </a:path>
                <a:path w="619125" h="6201409">
                  <a:moveTo>
                    <a:pt x="268287" y="5978957"/>
                  </a:moveTo>
                  <a:lnTo>
                    <a:pt x="263652" y="5974321"/>
                  </a:lnTo>
                  <a:lnTo>
                    <a:pt x="231648" y="5974321"/>
                  </a:lnTo>
                  <a:lnTo>
                    <a:pt x="227012" y="5978957"/>
                  </a:lnTo>
                  <a:lnTo>
                    <a:pt x="227012" y="5990323"/>
                  </a:lnTo>
                  <a:lnTo>
                    <a:pt x="231648" y="5994959"/>
                  </a:lnTo>
                  <a:lnTo>
                    <a:pt x="263652" y="5994959"/>
                  </a:lnTo>
                  <a:lnTo>
                    <a:pt x="268287" y="5990323"/>
                  </a:lnTo>
                  <a:lnTo>
                    <a:pt x="268287" y="5978957"/>
                  </a:lnTo>
                  <a:close/>
                </a:path>
                <a:path w="619125" h="6201409">
                  <a:moveTo>
                    <a:pt x="268287" y="5937682"/>
                  </a:moveTo>
                  <a:lnTo>
                    <a:pt x="263652" y="5933046"/>
                  </a:lnTo>
                  <a:lnTo>
                    <a:pt x="231648" y="5933046"/>
                  </a:lnTo>
                  <a:lnTo>
                    <a:pt x="227012" y="5937682"/>
                  </a:lnTo>
                  <a:lnTo>
                    <a:pt x="227012" y="5949048"/>
                  </a:lnTo>
                  <a:lnTo>
                    <a:pt x="231648" y="5953684"/>
                  </a:lnTo>
                  <a:lnTo>
                    <a:pt x="263652" y="5953684"/>
                  </a:lnTo>
                  <a:lnTo>
                    <a:pt x="268287" y="5949048"/>
                  </a:lnTo>
                  <a:lnTo>
                    <a:pt x="268287" y="5937682"/>
                  </a:lnTo>
                  <a:close/>
                </a:path>
                <a:path w="619125" h="6201409">
                  <a:moveTo>
                    <a:pt x="268287" y="5896407"/>
                  </a:moveTo>
                  <a:lnTo>
                    <a:pt x="263652" y="5891771"/>
                  </a:lnTo>
                  <a:lnTo>
                    <a:pt x="231648" y="5891771"/>
                  </a:lnTo>
                  <a:lnTo>
                    <a:pt x="227012" y="5896407"/>
                  </a:lnTo>
                  <a:lnTo>
                    <a:pt x="227012" y="5907773"/>
                  </a:lnTo>
                  <a:lnTo>
                    <a:pt x="231648" y="5912409"/>
                  </a:lnTo>
                  <a:lnTo>
                    <a:pt x="263652" y="5912409"/>
                  </a:lnTo>
                  <a:lnTo>
                    <a:pt x="268287" y="5907773"/>
                  </a:lnTo>
                  <a:lnTo>
                    <a:pt x="268287" y="5896407"/>
                  </a:lnTo>
                  <a:close/>
                </a:path>
                <a:path w="619125" h="6201409">
                  <a:moveTo>
                    <a:pt x="371475" y="6061507"/>
                  </a:moveTo>
                  <a:lnTo>
                    <a:pt x="366839" y="6056871"/>
                  </a:lnTo>
                  <a:lnTo>
                    <a:pt x="334835" y="6056871"/>
                  </a:lnTo>
                  <a:lnTo>
                    <a:pt x="330200" y="6061507"/>
                  </a:lnTo>
                  <a:lnTo>
                    <a:pt x="330200" y="6072873"/>
                  </a:lnTo>
                  <a:lnTo>
                    <a:pt x="334835" y="6077509"/>
                  </a:lnTo>
                  <a:lnTo>
                    <a:pt x="366839" y="6077509"/>
                  </a:lnTo>
                  <a:lnTo>
                    <a:pt x="371475" y="6072873"/>
                  </a:lnTo>
                  <a:lnTo>
                    <a:pt x="371475" y="6061507"/>
                  </a:lnTo>
                  <a:close/>
                </a:path>
                <a:path w="619125" h="6201409">
                  <a:moveTo>
                    <a:pt x="371475" y="6020232"/>
                  </a:moveTo>
                  <a:lnTo>
                    <a:pt x="366839" y="6015596"/>
                  </a:lnTo>
                  <a:lnTo>
                    <a:pt x="334835" y="6015596"/>
                  </a:lnTo>
                  <a:lnTo>
                    <a:pt x="330200" y="6020232"/>
                  </a:lnTo>
                  <a:lnTo>
                    <a:pt x="330200" y="6031598"/>
                  </a:lnTo>
                  <a:lnTo>
                    <a:pt x="334835" y="6036234"/>
                  </a:lnTo>
                  <a:lnTo>
                    <a:pt x="366839" y="6036234"/>
                  </a:lnTo>
                  <a:lnTo>
                    <a:pt x="371475" y="6031598"/>
                  </a:lnTo>
                  <a:lnTo>
                    <a:pt x="371475" y="6020232"/>
                  </a:lnTo>
                  <a:close/>
                </a:path>
                <a:path w="619125" h="6201409">
                  <a:moveTo>
                    <a:pt x="371475" y="5978957"/>
                  </a:moveTo>
                  <a:lnTo>
                    <a:pt x="366839" y="5974321"/>
                  </a:lnTo>
                  <a:lnTo>
                    <a:pt x="334835" y="5974321"/>
                  </a:lnTo>
                  <a:lnTo>
                    <a:pt x="330200" y="5978957"/>
                  </a:lnTo>
                  <a:lnTo>
                    <a:pt x="330200" y="5990323"/>
                  </a:lnTo>
                  <a:lnTo>
                    <a:pt x="334835" y="5994959"/>
                  </a:lnTo>
                  <a:lnTo>
                    <a:pt x="366839" y="5994959"/>
                  </a:lnTo>
                  <a:lnTo>
                    <a:pt x="371475" y="5990323"/>
                  </a:lnTo>
                  <a:lnTo>
                    <a:pt x="371475" y="5978957"/>
                  </a:lnTo>
                  <a:close/>
                </a:path>
                <a:path w="619125" h="6201409">
                  <a:moveTo>
                    <a:pt x="376161" y="113703"/>
                  </a:moveTo>
                  <a:lnTo>
                    <a:pt x="371271" y="108788"/>
                  </a:lnTo>
                  <a:lnTo>
                    <a:pt x="347624" y="108788"/>
                  </a:lnTo>
                  <a:lnTo>
                    <a:pt x="344195" y="91694"/>
                  </a:lnTo>
                  <a:lnTo>
                    <a:pt x="335305" y="78460"/>
                  </a:lnTo>
                  <a:lnTo>
                    <a:pt x="351917" y="61747"/>
                  </a:lnTo>
                  <a:lnTo>
                    <a:pt x="351917" y="54800"/>
                  </a:lnTo>
                  <a:lnTo>
                    <a:pt x="321652" y="24384"/>
                  </a:lnTo>
                  <a:lnTo>
                    <a:pt x="314706" y="24384"/>
                  </a:lnTo>
                  <a:lnTo>
                    <a:pt x="304901" y="34251"/>
                  </a:lnTo>
                  <a:lnTo>
                    <a:pt x="304901" y="135229"/>
                  </a:lnTo>
                  <a:lnTo>
                    <a:pt x="299935" y="159969"/>
                  </a:lnTo>
                  <a:lnTo>
                    <a:pt x="286372" y="180174"/>
                  </a:lnTo>
                  <a:lnTo>
                    <a:pt x="266280" y="193802"/>
                  </a:lnTo>
                  <a:lnTo>
                    <a:pt x="241681" y="198793"/>
                  </a:lnTo>
                  <a:lnTo>
                    <a:pt x="217043" y="193802"/>
                  </a:lnTo>
                  <a:lnTo>
                    <a:pt x="196938" y="180174"/>
                  </a:lnTo>
                  <a:lnTo>
                    <a:pt x="183388" y="159969"/>
                  </a:lnTo>
                  <a:lnTo>
                    <a:pt x="178422" y="135229"/>
                  </a:lnTo>
                  <a:lnTo>
                    <a:pt x="183388" y="110477"/>
                  </a:lnTo>
                  <a:lnTo>
                    <a:pt x="196938" y="90271"/>
                  </a:lnTo>
                  <a:lnTo>
                    <a:pt x="217043" y="76631"/>
                  </a:lnTo>
                  <a:lnTo>
                    <a:pt x="241681" y="71640"/>
                  </a:lnTo>
                  <a:lnTo>
                    <a:pt x="266280" y="76631"/>
                  </a:lnTo>
                  <a:lnTo>
                    <a:pt x="286372" y="90271"/>
                  </a:lnTo>
                  <a:lnTo>
                    <a:pt x="299935" y="110477"/>
                  </a:lnTo>
                  <a:lnTo>
                    <a:pt x="304901" y="135229"/>
                  </a:lnTo>
                  <a:lnTo>
                    <a:pt x="304901" y="34251"/>
                  </a:lnTo>
                  <a:lnTo>
                    <a:pt x="298119" y="41071"/>
                  </a:lnTo>
                  <a:lnTo>
                    <a:pt x="284975" y="32143"/>
                  </a:lnTo>
                  <a:lnTo>
                    <a:pt x="267957" y="28689"/>
                  </a:lnTo>
                  <a:lnTo>
                    <a:pt x="267957" y="4914"/>
                  </a:lnTo>
                  <a:lnTo>
                    <a:pt x="263067" y="0"/>
                  </a:lnTo>
                  <a:lnTo>
                    <a:pt x="220256" y="0"/>
                  </a:lnTo>
                  <a:lnTo>
                    <a:pt x="215379" y="4914"/>
                  </a:lnTo>
                  <a:lnTo>
                    <a:pt x="215379" y="28702"/>
                  </a:lnTo>
                  <a:lnTo>
                    <a:pt x="198348" y="32143"/>
                  </a:lnTo>
                  <a:lnTo>
                    <a:pt x="185178" y="41071"/>
                  </a:lnTo>
                  <a:lnTo>
                    <a:pt x="168579" y="24384"/>
                  </a:lnTo>
                  <a:lnTo>
                    <a:pt x="161671" y="24384"/>
                  </a:lnTo>
                  <a:lnTo>
                    <a:pt x="131419" y="54800"/>
                  </a:lnTo>
                  <a:lnTo>
                    <a:pt x="131419" y="61747"/>
                  </a:lnTo>
                  <a:lnTo>
                    <a:pt x="148005" y="78460"/>
                  </a:lnTo>
                  <a:lnTo>
                    <a:pt x="139128" y="91694"/>
                  </a:lnTo>
                  <a:lnTo>
                    <a:pt x="135686" y="108788"/>
                  </a:lnTo>
                  <a:lnTo>
                    <a:pt x="112052" y="108788"/>
                  </a:lnTo>
                  <a:lnTo>
                    <a:pt x="107137" y="113703"/>
                  </a:lnTo>
                  <a:lnTo>
                    <a:pt x="107137" y="156730"/>
                  </a:lnTo>
                  <a:lnTo>
                    <a:pt x="112052" y="161645"/>
                  </a:lnTo>
                  <a:lnTo>
                    <a:pt x="135686" y="161645"/>
                  </a:lnTo>
                  <a:lnTo>
                    <a:pt x="139128" y="178765"/>
                  </a:lnTo>
                  <a:lnTo>
                    <a:pt x="147993" y="191998"/>
                  </a:lnTo>
                  <a:lnTo>
                    <a:pt x="131419" y="208673"/>
                  </a:lnTo>
                  <a:lnTo>
                    <a:pt x="131419" y="215620"/>
                  </a:lnTo>
                  <a:lnTo>
                    <a:pt x="161671" y="246049"/>
                  </a:lnTo>
                  <a:lnTo>
                    <a:pt x="168579" y="246049"/>
                  </a:lnTo>
                  <a:lnTo>
                    <a:pt x="185178" y="229374"/>
                  </a:lnTo>
                  <a:lnTo>
                    <a:pt x="198348" y="238290"/>
                  </a:lnTo>
                  <a:lnTo>
                    <a:pt x="215379" y="241744"/>
                  </a:lnTo>
                  <a:lnTo>
                    <a:pt x="215379" y="265506"/>
                  </a:lnTo>
                  <a:lnTo>
                    <a:pt x="220256" y="270421"/>
                  </a:lnTo>
                  <a:lnTo>
                    <a:pt x="263067" y="270421"/>
                  </a:lnTo>
                  <a:lnTo>
                    <a:pt x="267957" y="265506"/>
                  </a:lnTo>
                  <a:lnTo>
                    <a:pt x="267957" y="241757"/>
                  </a:lnTo>
                  <a:lnTo>
                    <a:pt x="284975" y="238290"/>
                  </a:lnTo>
                  <a:lnTo>
                    <a:pt x="298132" y="229374"/>
                  </a:lnTo>
                  <a:lnTo>
                    <a:pt x="314706" y="246049"/>
                  </a:lnTo>
                  <a:lnTo>
                    <a:pt x="321652" y="246049"/>
                  </a:lnTo>
                  <a:lnTo>
                    <a:pt x="351917" y="215620"/>
                  </a:lnTo>
                  <a:lnTo>
                    <a:pt x="351917" y="208673"/>
                  </a:lnTo>
                  <a:lnTo>
                    <a:pt x="335318" y="191998"/>
                  </a:lnTo>
                  <a:lnTo>
                    <a:pt x="344195" y="178765"/>
                  </a:lnTo>
                  <a:lnTo>
                    <a:pt x="347624" y="161645"/>
                  </a:lnTo>
                  <a:lnTo>
                    <a:pt x="371271" y="161645"/>
                  </a:lnTo>
                  <a:lnTo>
                    <a:pt x="376161" y="156730"/>
                  </a:lnTo>
                  <a:lnTo>
                    <a:pt x="376161" y="113703"/>
                  </a:lnTo>
                  <a:close/>
                </a:path>
                <a:path w="619125" h="6201409">
                  <a:moveTo>
                    <a:pt x="474662" y="6061507"/>
                  </a:moveTo>
                  <a:lnTo>
                    <a:pt x="470027" y="6056871"/>
                  </a:lnTo>
                  <a:lnTo>
                    <a:pt x="438023" y="6056871"/>
                  </a:lnTo>
                  <a:lnTo>
                    <a:pt x="433387" y="6061507"/>
                  </a:lnTo>
                  <a:lnTo>
                    <a:pt x="433387" y="6072873"/>
                  </a:lnTo>
                  <a:lnTo>
                    <a:pt x="438023" y="6077509"/>
                  </a:lnTo>
                  <a:lnTo>
                    <a:pt x="470027" y="6077509"/>
                  </a:lnTo>
                  <a:lnTo>
                    <a:pt x="474662" y="6072873"/>
                  </a:lnTo>
                  <a:lnTo>
                    <a:pt x="474662" y="6061507"/>
                  </a:lnTo>
                  <a:close/>
                </a:path>
                <a:path w="619125" h="6201409">
                  <a:moveTo>
                    <a:pt x="474662" y="6020232"/>
                  </a:moveTo>
                  <a:lnTo>
                    <a:pt x="470027" y="6015596"/>
                  </a:lnTo>
                  <a:lnTo>
                    <a:pt x="438023" y="6015596"/>
                  </a:lnTo>
                  <a:lnTo>
                    <a:pt x="433387" y="6020232"/>
                  </a:lnTo>
                  <a:lnTo>
                    <a:pt x="433387" y="6031598"/>
                  </a:lnTo>
                  <a:lnTo>
                    <a:pt x="438023" y="6036234"/>
                  </a:lnTo>
                  <a:lnTo>
                    <a:pt x="470027" y="6036234"/>
                  </a:lnTo>
                  <a:lnTo>
                    <a:pt x="474662" y="6031598"/>
                  </a:lnTo>
                  <a:lnTo>
                    <a:pt x="474662" y="6020232"/>
                  </a:lnTo>
                  <a:close/>
                </a:path>
                <a:path w="619125" h="6201409">
                  <a:moveTo>
                    <a:pt x="474662" y="5978957"/>
                  </a:moveTo>
                  <a:lnTo>
                    <a:pt x="470027" y="5974321"/>
                  </a:lnTo>
                  <a:lnTo>
                    <a:pt x="438023" y="5974321"/>
                  </a:lnTo>
                  <a:lnTo>
                    <a:pt x="433387" y="5978957"/>
                  </a:lnTo>
                  <a:lnTo>
                    <a:pt x="433387" y="5990323"/>
                  </a:lnTo>
                  <a:lnTo>
                    <a:pt x="438023" y="5994959"/>
                  </a:lnTo>
                  <a:lnTo>
                    <a:pt x="470027" y="5994959"/>
                  </a:lnTo>
                  <a:lnTo>
                    <a:pt x="474662" y="5990323"/>
                  </a:lnTo>
                  <a:lnTo>
                    <a:pt x="474662" y="5978957"/>
                  </a:lnTo>
                  <a:close/>
                </a:path>
                <a:path w="619125" h="6201409">
                  <a:moveTo>
                    <a:pt x="474662" y="5937682"/>
                  </a:moveTo>
                  <a:lnTo>
                    <a:pt x="470027" y="5933046"/>
                  </a:lnTo>
                  <a:lnTo>
                    <a:pt x="438023" y="5933046"/>
                  </a:lnTo>
                  <a:lnTo>
                    <a:pt x="433387" y="5937682"/>
                  </a:lnTo>
                  <a:lnTo>
                    <a:pt x="433387" y="5949048"/>
                  </a:lnTo>
                  <a:lnTo>
                    <a:pt x="438023" y="5953684"/>
                  </a:lnTo>
                  <a:lnTo>
                    <a:pt x="470027" y="5953684"/>
                  </a:lnTo>
                  <a:lnTo>
                    <a:pt x="474662" y="5949048"/>
                  </a:lnTo>
                  <a:lnTo>
                    <a:pt x="474662" y="5937682"/>
                  </a:lnTo>
                  <a:close/>
                </a:path>
                <a:path w="619125" h="6201409">
                  <a:moveTo>
                    <a:pt x="474662" y="5896407"/>
                  </a:moveTo>
                  <a:lnTo>
                    <a:pt x="470027" y="5891771"/>
                  </a:lnTo>
                  <a:lnTo>
                    <a:pt x="438023" y="5891771"/>
                  </a:lnTo>
                  <a:lnTo>
                    <a:pt x="433387" y="5896407"/>
                  </a:lnTo>
                  <a:lnTo>
                    <a:pt x="433387" y="5907773"/>
                  </a:lnTo>
                  <a:lnTo>
                    <a:pt x="438023" y="5912409"/>
                  </a:lnTo>
                  <a:lnTo>
                    <a:pt x="470027" y="5912409"/>
                  </a:lnTo>
                  <a:lnTo>
                    <a:pt x="474662" y="5907773"/>
                  </a:lnTo>
                  <a:lnTo>
                    <a:pt x="474662" y="5896407"/>
                  </a:lnTo>
                  <a:close/>
                </a:path>
                <a:path w="619125" h="6201409">
                  <a:moveTo>
                    <a:pt x="474662" y="5855132"/>
                  </a:moveTo>
                  <a:lnTo>
                    <a:pt x="470027" y="5850496"/>
                  </a:lnTo>
                  <a:lnTo>
                    <a:pt x="438023" y="5850496"/>
                  </a:lnTo>
                  <a:lnTo>
                    <a:pt x="433387" y="5855132"/>
                  </a:lnTo>
                  <a:lnTo>
                    <a:pt x="433387" y="5866498"/>
                  </a:lnTo>
                  <a:lnTo>
                    <a:pt x="438023" y="5871134"/>
                  </a:lnTo>
                  <a:lnTo>
                    <a:pt x="470027" y="5871134"/>
                  </a:lnTo>
                  <a:lnTo>
                    <a:pt x="474662" y="5866498"/>
                  </a:lnTo>
                  <a:lnTo>
                    <a:pt x="474662" y="5855132"/>
                  </a:lnTo>
                  <a:close/>
                </a:path>
                <a:path w="619125" h="6201409">
                  <a:moveTo>
                    <a:pt x="567524" y="6102782"/>
                  </a:moveTo>
                  <a:lnTo>
                    <a:pt x="562889" y="6098146"/>
                  </a:lnTo>
                  <a:lnTo>
                    <a:pt x="541210" y="6098146"/>
                  </a:lnTo>
                  <a:lnTo>
                    <a:pt x="536575" y="6102782"/>
                  </a:lnTo>
                  <a:lnTo>
                    <a:pt x="536575" y="6114148"/>
                  </a:lnTo>
                  <a:lnTo>
                    <a:pt x="541210" y="6118784"/>
                  </a:lnTo>
                  <a:lnTo>
                    <a:pt x="562889" y="6118784"/>
                  </a:lnTo>
                  <a:lnTo>
                    <a:pt x="567524" y="6114148"/>
                  </a:lnTo>
                  <a:lnTo>
                    <a:pt x="567524" y="6102782"/>
                  </a:lnTo>
                  <a:close/>
                </a:path>
                <a:path w="619125" h="6201409">
                  <a:moveTo>
                    <a:pt x="567524" y="6061507"/>
                  </a:moveTo>
                  <a:lnTo>
                    <a:pt x="562889" y="6056871"/>
                  </a:lnTo>
                  <a:lnTo>
                    <a:pt x="541210" y="6056871"/>
                  </a:lnTo>
                  <a:lnTo>
                    <a:pt x="536575" y="6061507"/>
                  </a:lnTo>
                  <a:lnTo>
                    <a:pt x="536575" y="6072873"/>
                  </a:lnTo>
                  <a:lnTo>
                    <a:pt x="541210" y="6077509"/>
                  </a:lnTo>
                  <a:lnTo>
                    <a:pt x="562889" y="6077509"/>
                  </a:lnTo>
                  <a:lnTo>
                    <a:pt x="567524" y="6072873"/>
                  </a:lnTo>
                  <a:lnTo>
                    <a:pt x="567524" y="6061507"/>
                  </a:lnTo>
                  <a:close/>
                </a:path>
                <a:path w="619125" h="6201409">
                  <a:moveTo>
                    <a:pt x="567524" y="6020232"/>
                  </a:moveTo>
                  <a:lnTo>
                    <a:pt x="562889" y="6015596"/>
                  </a:lnTo>
                  <a:lnTo>
                    <a:pt x="541210" y="6015596"/>
                  </a:lnTo>
                  <a:lnTo>
                    <a:pt x="536575" y="6020232"/>
                  </a:lnTo>
                  <a:lnTo>
                    <a:pt x="536575" y="6031598"/>
                  </a:lnTo>
                  <a:lnTo>
                    <a:pt x="541210" y="6036234"/>
                  </a:lnTo>
                  <a:lnTo>
                    <a:pt x="562889" y="6036234"/>
                  </a:lnTo>
                  <a:lnTo>
                    <a:pt x="567524" y="6031598"/>
                  </a:lnTo>
                  <a:lnTo>
                    <a:pt x="567524" y="6020232"/>
                  </a:lnTo>
                  <a:close/>
                </a:path>
                <a:path w="619125" h="6201409">
                  <a:moveTo>
                    <a:pt x="619125" y="6152439"/>
                  </a:moveTo>
                  <a:lnTo>
                    <a:pt x="614934" y="6145873"/>
                  </a:lnTo>
                  <a:lnTo>
                    <a:pt x="608799" y="6142291"/>
                  </a:lnTo>
                  <a:lnTo>
                    <a:pt x="608799" y="6139421"/>
                  </a:lnTo>
                  <a:lnTo>
                    <a:pt x="608799" y="5994959"/>
                  </a:lnTo>
                  <a:lnTo>
                    <a:pt x="607174" y="5986945"/>
                  </a:lnTo>
                  <a:lnTo>
                    <a:pt x="602742" y="5980379"/>
                  </a:lnTo>
                  <a:lnTo>
                    <a:pt x="598525" y="5977534"/>
                  </a:lnTo>
                  <a:lnTo>
                    <a:pt x="598525" y="6180696"/>
                  </a:lnTo>
                  <a:lnTo>
                    <a:pt x="20637" y="6180696"/>
                  </a:lnTo>
                  <a:lnTo>
                    <a:pt x="20637" y="6160059"/>
                  </a:lnTo>
                  <a:lnTo>
                    <a:pt x="598487" y="6160059"/>
                  </a:lnTo>
                  <a:lnTo>
                    <a:pt x="598525" y="6180696"/>
                  </a:lnTo>
                  <a:lnTo>
                    <a:pt x="598525" y="5977534"/>
                  </a:lnTo>
                  <a:lnTo>
                    <a:pt x="596188" y="5975947"/>
                  </a:lnTo>
                  <a:lnTo>
                    <a:pt x="588162" y="5974321"/>
                  </a:lnTo>
                  <a:lnTo>
                    <a:pt x="588162" y="5994959"/>
                  </a:lnTo>
                  <a:lnTo>
                    <a:pt x="588162" y="6139421"/>
                  </a:lnTo>
                  <a:lnTo>
                    <a:pt x="515937" y="6139421"/>
                  </a:lnTo>
                  <a:lnTo>
                    <a:pt x="515937" y="5994959"/>
                  </a:lnTo>
                  <a:lnTo>
                    <a:pt x="588162" y="5994959"/>
                  </a:lnTo>
                  <a:lnTo>
                    <a:pt x="588162" y="5974321"/>
                  </a:lnTo>
                  <a:lnTo>
                    <a:pt x="515937" y="5974321"/>
                  </a:lnTo>
                  <a:lnTo>
                    <a:pt x="515937" y="5829859"/>
                  </a:lnTo>
                  <a:lnTo>
                    <a:pt x="514311" y="5821845"/>
                  </a:lnTo>
                  <a:lnTo>
                    <a:pt x="509879" y="5815279"/>
                  </a:lnTo>
                  <a:lnTo>
                    <a:pt x="503313" y="5810847"/>
                  </a:lnTo>
                  <a:lnTo>
                    <a:pt x="495300" y="5809221"/>
                  </a:lnTo>
                  <a:lnTo>
                    <a:pt x="495300" y="5829859"/>
                  </a:lnTo>
                  <a:lnTo>
                    <a:pt x="495300" y="6139421"/>
                  </a:lnTo>
                  <a:lnTo>
                    <a:pt x="464337" y="6139421"/>
                  </a:lnTo>
                  <a:lnTo>
                    <a:pt x="464337" y="6102782"/>
                  </a:lnTo>
                  <a:lnTo>
                    <a:pt x="459701" y="6098146"/>
                  </a:lnTo>
                  <a:lnTo>
                    <a:pt x="448335" y="6098146"/>
                  </a:lnTo>
                  <a:lnTo>
                    <a:pt x="443699" y="6102782"/>
                  </a:lnTo>
                  <a:lnTo>
                    <a:pt x="443699" y="6139421"/>
                  </a:lnTo>
                  <a:lnTo>
                    <a:pt x="412750" y="6139421"/>
                  </a:lnTo>
                  <a:lnTo>
                    <a:pt x="412750" y="5953684"/>
                  </a:lnTo>
                  <a:lnTo>
                    <a:pt x="412750" y="5933046"/>
                  </a:lnTo>
                  <a:lnTo>
                    <a:pt x="412750" y="5829859"/>
                  </a:lnTo>
                  <a:lnTo>
                    <a:pt x="495300" y="5829859"/>
                  </a:lnTo>
                  <a:lnTo>
                    <a:pt x="495300" y="5809221"/>
                  </a:lnTo>
                  <a:lnTo>
                    <a:pt x="412750" y="5809221"/>
                  </a:lnTo>
                  <a:lnTo>
                    <a:pt x="404723" y="5810847"/>
                  </a:lnTo>
                  <a:lnTo>
                    <a:pt x="398170" y="5815279"/>
                  </a:lnTo>
                  <a:lnTo>
                    <a:pt x="393738" y="5821845"/>
                  </a:lnTo>
                  <a:lnTo>
                    <a:pt x="392112" y="5829859"/>
                  </a:lnTo>
                  <a:lnTo>
                    <a:pt x="392112" y="5933046"/>
                  </a:lnTo>
                  <a:lnTo>
                    <a:pt x="392112" y="5953684"/>
                  </a:lnTo>
                  <a:lnTo>
                    <a:pt x="392112" y="6139421"/>
                  </a:lnTo>
                  <a:lnTo>
                    <a:pt x="361149" y="6139421"/>
                  </a:lnTo>
                  <a:lnTo>
                    <a:pt x="361149" y="6102782"/>
                  </a:lnTo>
                  <a:lnTo>
                    <a:pt x="356514" y="6098146"/>
                  </a:lnTo>
                  <a:lnTo>
                    <a:pt x="345147" y="6098146"/>
                  </a:lnTo>
                  <a:lnTo>
                    <a:pt x="340512" y="6102782"/>
                  </a:lnTo>
                  <a:lnTo>
                    <a:pt x="340512" y="6139421"/>
                  </a:lnTo>
                  <a:lnTo>
                    <a:pt x="309562" y="6139421"/>
                  </a:lnTo>
                  <a:lnTo>
                    <a:pt x="309562" y="5953684"/>
                  </a:lnTo>
                  <a:lnTo>
                    <a:pt x="392112" y="5953684"/>
                  </a:lnTo>
                  <a:lnTo>
                    <a:pt x="392112" y="5933046"/>
                  </a:lnTo>
                  <a:lnTo>
                    <a:pt x="309562" y="5933046"/>
                  </a:lnTo>
                  <a:lnTo>
                    <a:pt x="309562" y="5860821"/>
                  </a:lnTo>
                  <a:lnTo>
                    <a:pt x="307936" y="5852795"/>
                  </a:lnTo>
                  <a:lnTo>
                    <a:pt x="303504" y="5846242"/>
                  </a:lnTo>
                  <a:lnTo>
                    <a:pt x="296938" y="5841809"/>
                  </a:lnTo>
                  <a:lnTo>
                    <a:pt x="288925" y="5840184"/>
                  </a:lnTo>
                  <a:lnTo>
                    <a:pt x="288925" y="5860821"/>
                  </a:lnTo>
                  <a:lnTo>
                    <a:pt x="288925" y="6139421"/>
                  </a:lnTo>
                  <a:lnTo>
                    <a:pt x="257962" y="6139421"/>
                  </a:lnTo>
                  <a:lnTo>
                    <a:pt x="257962" y="6102782"/>
                  </a:lnTo>
                  <a:lnTo>
                    <a:pt x="253326" y="6098146"/>
                  </a:lnTo>
                  <a:lnTo>
                    <a:pt x="241960" y="6098146"/>
                  </a:lnTo>
                  <a:lnTo>
                    <a:pt x="237324" y="6102782"/>
                  </a:lnTo>
                  <a:lnTo>
                    <a:pt x="237324" y="6139421"/>
                  </a:lnTo>
                  <a:lnTo>
                    <a:pt x="206375" y="6139421"/>
                  </a:lnTo>
                  <a:lnTo>
                    <a:pt x="206375" y="5994959"/>
                  </a:lnTo>
                  <a:lnTo>
                    <a:pt x="206375" y="5860821"/>
                  </a:lnTo>
                  <a:lnTo>
                    <a:pt x="288925" y="5860821"/>
                  </a:lnTo>
                  <a:lnTo>
                    <a:pt x="288925" y="5840184"/>
                  </a:lnTo>
                  <a:lnTo>
                    <a:pt x="206375" y="5840184"/>
                  </a:lnTo>
                  <a:lnTo>
                    <a:pt x="198348" y="5841809"/>
                  </a:lnTo>
                  <a:lnTo>
                    <a:pt x="191795" y="5846242"/>
                  </a:lnTo>
                  <a:lnTo>
                    <a:pt x="187363" y="5852795"/>
                  </a:lnTo>
                  <a:lnTo>
                    <a:pt x="185737" y="5860821"/>
                  </a:lnTo>
                  <a:lnTo>
                    <a:pt x="185737" y="5974321"/>
                  </a:lnTo>
                  <a:lnTo>
                    <a:pt x="185737" y="5994959"/>
                  </a:lnTo>
                  <a:lnTo>
                    <a:pt x="185737" y="6139421"/>
                  </a:lnTo>
                  <a:lnTo>
                    <a:pt x="154774" y="6139421"/>
                  </a:lnTo>
                  <a:lnTo>
                    <a:pt x="154774" y="6102782"/>
                  </a:lnTo>
                  <a:lnTo>
                    <a:pt x="150139" y="6098146"/>
                  </a:lnTo>
                  <a:lnTo>
                    <a:pt x="138772" y="6098146"/>
                  </a:lnTo>
                  <a:lnTo>
                    <a:pt x="134137" y="6102782"/>
                  </a:lnTo>
                  <a:lnTo>
                    <a:pt x="134137" y="6139421"/>
                  </a:lnTo>
                  <a:lnTo>
                    <a:pt x="103187" y="6139421"/>
                  </a:lnTo>
                  <a:lnTo>
                    <a:pt x="103187" y="6067196"/>
                  </a:lnTo>
                  <a:lnTo>
                    <a:pt x="103187" y="6056871"/>
                  </a:lnTo>
                  <a:lnTo>
                    <a:pt x="103187" y="5994959"/>
                  </a:lnTo>
                  <a:lnTo>
                    <a:pt x="185737" y="5994959"/>
                  </a:lnTo>
                  <a:lnTo>
                    <a:pt x="185737" y="5974321"/>
                  </a:lnTo>
                  <a:lnTo>
                    <a:pt x="103187" y="5974321"/>
                  </a:lnTo>
                  <a:lnTo>
                    <a:pt x="95161" y="5975947"/>
                  </a:lnTo>
                  <a:lnTo>
                    <a:pt x="88607" y="5980379"/>
                  </a:lnTo>
                  <a:lnTo>
                    <a:pt x="84175" y="5986945"/>
                  </a:lnTo>
                  <a:lnTo>
                    <a:pt x="82550" y="5994959"/>
                  </a:lnTo>
                  <a:lnTo>
                    <a:pt x="82550" y="6056871"/>
                  </a:lnTo>
                  <a:lnTo>
                    <a:pt x="82550" y="6082677"/>
                  </a:lnTo>
                  <a:lnTo>
                    <a:pt x="82550" y="6139421"/>
                  </a:lnTo>
                  <a:lnTo>
                    <a:pt x="30949" y="6139421"/>
                  </a:lnTo>
                  <a:lnTo>
                    <a:pt x="30949" y="6090412"/>
                  </a:lnTo>
                  <a:lnTo>
                    <a:pt x="61912" y="6067196"/>
                  </a:lnTo>
                  <a:lnTo>
                    <a:pt x="82550" y="6082677"/>
                  </a:lnTo>
                  <a:lnTo>
                    <a:pt x="82550" y="6056871"/>
                  </a:lnTo>
                  <a:lnTo>
                    <a:pt x="74282" y="6050712"/>
                  </a:lnTo>
                  <a:lnTo>
                    <a:pt x="68326" y="6047562"/>
                  </a:lnTo>
                  <a:lnTo>
                    <a:pt x="61912" y="6046508"/>
                  </a:lnTo>
                  <a:lnTo>
                    <a:pt x="55486" y="6047562"/>
                  </a:lnTo>
                  <a:lnTo>
                    <a:pt x="49530" y="6050712"/>
                  </a:lnTo>
                  <a:lnTo>
                    <a:pt x="13373" y="6077839"/>
                  </a:lnTo>
                  <a:lnTo>
                    <a:pt x="10312" y="6083998"/>
                  </a:lnTo>
                  <a:lnTo>
                    <a:pt x="10312" y="6142291"/>
                  </a:lnTo>
                  <a:lnTo>
                    <a:pt x="4191" y="6145873"/>
                  </a:lnTo>
                  <a:lnTo>
                    <a:pt x="0" y="6152439"/>
                  </a:lnTo>
                  <a:lnTo>
                    <a:pt x="0" y="6180696"/>
                  </a:lnTo>
                  <a:lnTo>
                    <a:pt x="1625" y="6188722"/>
                  </a:lnTo>
                  <a:lnTo>
                    <a:pt x="6057" y="6195276"/>
                  </a:lnTo>
                  <a:lnTo>
                    <a:pt x="12611" y="6199708"/>
                  </a:lnTo>
                  <a:lnTo>
                    <a:pt x="20637" y="6201334"/>
                  </a:lnTo>
                  <a:lnTo>
                    <a:pt x="598487" y="6201334"/>
                  </a:lnTo>
                  <a:lnTo>
                    <a:pt x="606501" y="6199708"/>
                  </a:lnTo>
                  <a:lnTo>
                    <a:pt x="613067" y="6195276"/>
                  </a:lnTo>
                  <a:lnTo>
                    <a:pt x="617499" y="6188722"/>
                  </a:lnTo>
                  <a:lnTo>
                    <a:pt x="619125" y="6180696"/>
                  </a:lnTo>
                  <a:lnTo>
                    <a:pt x="619125" y="6160059"/>
                  </a:lnTo>
                  <a:lnTo>
                    <a:pt x="619125" y="615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976896" y="8907161"/>
              <a:ext cx="224875" cy="13535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38080" y="8855569"/>
              <a:ext cx="302895" cy="227329"/>
            </a:xfrm>
            <a:custGeom>
              <a:avLst/>
              <a:gdLst/>
              <a:ahLst/>
              <a:cxnLst/>
              <a:rect l="l" t="t" r="r" b="b"/>
              <a:pathLst>
                <a:path w="302895" h="227329">
                  <a:moveTo>
                    <a:pt x="161544" y="209638"/>
                  </a:moveTo>
                  <a:lnTo>
                    <a:pt x="156908" y="205003"/>
                  </a:lnTo>
                  <a:lnTo>
                    <a:pt x="145542" y="205003"/>
                  </a:lnTo>
                  <a:lnTo>
                    <a:pt x="140906" y="209638"/>
                  </a:lnTo>
                  <a:lnTo>
                    <a:pt x="140906" y="222377"/>
                  </a:lnTo>
                  <a:lnTo>
                    <a:pt x="145542" y="227012"/>
                  </a:lnTo>
                  <a:lnTo>
                    <a:pt x="156908" y="227012"/>
                  </a:lnTo>
                  <a:lnTo>
                    <a:pt x="161544" y="222377"/>
                  </a:lnTo>
                  <a:lnTo>
                    <a:pt x="161544" y="209638"/>
                  </a:lnTo>
                  <a:close/>
                </a:path>
                <a:path w="302895" h="227329">
                  <a:moveTo>
                    <a:pt x="302463" y="71310"/>
                  </a:moveTo>
                  <a:lnTo>
                    <a:pt x="267970" y="38569"/>
                  </a:lnTo>
                  <a:lnTo>
                    <a:pt x="232270" y="17538"/>
                  </a:lnTo>
                  <a:lnTo>
                    <a:pt x="192925" y="4483"/>
                  </a:lnTo>
                  <a:lnTo>
                    <a:pt x="151231" y="0"/>
                  </a:lnTo>
                  <a:lnTo>
                    <a:pt x="109537" y="4483"/>
                  </a:lnTo>
                  <a:lnTo>
                    <a:pt x="70205" y="17538"/>
                  </a:lnTo>
                  <a:lnTo>
                    <a:pt x="34505" y="38569"/>
                  </a:lnTo>
                  <a:lnTo>
                    <a:pt x="3746" y="66992"/>
                  </a:lnTo>
                  <a:lnTo>
                    <a:pt x="0" y="71310"/>
                  </a:lnTo>
                  <a:lnTo>
                    <a:pt x="431" y="77800"/>
                  </a:lnTo>
                  <a:lnTo>
                    <a:pt x="9017" y="85331"/>
                  </a:lnTo>
                  <a:lnTo>
                    <a:pt x="15557" y="84848"/>
                  </a:lnTo>
                  <a:lnTo>
                    <a:pt x="19304" y="80581"/>
                  </a:lnTo>
                  <a:lnTo>
                    <a:pt x="46812" y="55143"/>
                  </a:lnTo>
                  <a:lnTo>
                    <a:pt x="78740" y="36322"/>
                  </a:lnTo>
                  <a:lnTo>
                    <a:pt x="113931" y="24650"/>
                  </a:lnTo>
                  <a:lnTo>
                    <a:pt x="151231" y="20637"/>
                  </a:lnTo>
                  <a:lnTo>
                    <a:pt x="188531" y="24650"/>
                  </a:lnTo>
                  <a:lnTo>
                    <a:pt x="223723" y="36322"/>
                  </a:lnTo>
                  <a:lnTo>
                    <a:pt x="255651" y="55143"/>
                  </a:lnTo>
                  <a:lnTo>
                    <a:pt x="283159" y="80581"/>
                  </a:lnTo>
                  <a:lnTo>
                    <a:pt x="285216" y="82918"/>
                  </a:lnTo>
                  <a:lnTo>
                    <a:pt x="288074" y="84124"/>
                  </a:lnTo>
                  <a:lnTo>
                    <a:pt x="293357" y="84124"/>
                  </a:lnTo>
                  <a:lnTo>
                    <a:pt x="295770" y="83273"/>
                  </a:lnTo>
                  <a:lnTo>
                    <a:pt x="302018" y="77800"/>
                  </a:lnTo>
                  <a:lnTo>
                    <a:pt x="302463" y="71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655079" y="8369768"/>
              <a:ext cx="806084" cy="1901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28245" y="4202645"/>
              <a:ext cx="4669155" cy="4948555"/>
            </a:xfrm>
            <a:custGeom>
              <a:avLst/>
              <a:gdLst/>
              <a:ahLst/>
              <a:cxnLst/>
              <a:rect l="l" t="t" r="r" b="b"/>
              <a:pathLst>
                <a:path w="4669155" h="4948555">
                  <a:moveTo>
                    <a:pt x="257314" y="1867065"/>
                  </a:moveTo>
                  <a:lnTo>
                    <a:pt x="105181" y="1867065"/>
                  </a:lnTo>
                  <a:lnTo>
                    <a:pt x="105181" y="1871205"/>
                  </a:lnTo>
                  <a:lnTo>
                    <a:pt x="107937" y="1884743"/>
                  </a:lnTo>
                  <a:lnTo>
                    <a:pt x="115455" y="1895805"/>
                  </a:lnTo>
                  <a:lnTo>
                    <a:pt x="126606" y="1903260"/>
                  </a:lnTo>
                  <a:lnTo>
                    <a:pt x="140258" y="1905990"/>
                  </a:lnTo>
                  <a:lnTo>
                    <a:pt x="216014" y="1905990"/>
                  </a:lnTo>
                  <a:lnTo>
                    <a:pt x="257314" y="1867065"/>
                  </a:lnTo>
                  <a:close/>
                </a:path>
                <a:path w="4669155" h="4948555">
                  <a:moveTo>
                    <a:pt x="465632" y="1515414"/>
                  </a:moveTo>
                  <a:lnTo>
                    <a:pt x="461340" y="1511160"/>
                  </a:lnTo>
                  <a:lnTo>
                    <a:pt x="404596" y="1511160"/>
                  </a:lnTo>
                  <a:lnTo>
                    <a:pt x="402247" y="1512087"/>
                  </a:lnTo>
                  <a:lnTo>
                    <a:pt x="373634" y="1538757"/>
                  </a:lnTo>
                  <a:lnTo>
                    <a:pt x="361403" y="1497850"/>
                  </a:lnTo>
                  <a:lnTo>
                    <a:pt x="353860" y="1472628"/>
                  </a:lnTo>
                  <a:lnTo>
                    <a:pt x="351129" y="1470113"/>
                  </a:lnTo>
                  <a:lnTo>
                    <a:pt x="344322" y="1468628"/>
                  </a:lnTo>
                  <a:lnTo>
                    <a:pt x="340779" y="1469783"/>
                  </a:lnTo>
                  <a:lnTo>
                    <a:pt x="302437" y="1513268"/>
                  </a:lnTo>
                  <a:lnTo>
                    <a:pt x="224675" y="1513268"/>
                  </a:lnTo>
                  <a:lnTo>
                    <a:pt x="222084" y="1514411"/>
                  </a:lnTo>
                  <a:lnTo>
                    <a:pt x="201231" y="1537335"/>
                  </a:lnTo>
                  <a:lnTo>
                    <a:pt x="192252" y="1507540"/>
                  </a:lnTo>
                  <a:lnTo>
                    <a:pt x="183654" y="1479029"/>
                  </a:lnTo>
                  <a:lnTo>
                    <a:pt x="180619" y="1476438"/>
                  </a:lnTo>
                  <a:lnTo>
                    <a:pt x="173253" y="1475371"/>
                  </a:lnTo>
                  <a:lnTo>
                    <a:pt x="169595" y="1476997"/>
                  </a:lnTo>
                  <a:lnTo>
                    <a:pt x="113499" y="1561833"/>
                  </a:lnTo>
                  <a:lnTo>
                    <a:pt x="114731" y="1567713"/>
                  </a:lnTo>
                  <a:lnTo>
                    <a:pt x="123571" y="1573466"/>
                  </a:lnTo>
                  <a:lnTo>
                    <a:pt x="129501" y="1572234"/>
                  </a:lnTo>
                  <a:lnTo>
                    <a:pt x="172288" y="1507540"/>
                  </a:lnTo>
                  <a:lnTo>
                    <a:pt x="188772" y="1562214"/>
                  </a:lnTo>
                  <a:lnTo>
                    <a:pt x="191477" y="1564716"/>
                  </a:lnTo>
                  <a:lnTo>
                    <a:pt x="198208" y="1566214"/>
                  </a:lnTo>
                  <a:lnTo>
                    <a:pt x="201739" y="1565109"/>
                  </a:lnTo>
                  <a:lnTo>
                    <a:pt x="226999" y="1537335"/>
                  </a:lnTo>
                  <a:lnTo>
                    <a:pt x="231635" y="1532242"/>
                  </a:lnTo>
                  <a:lnTo>
                    <a:pt x="309537" y="1532242"/>
                  </a:lnTo>
                  <a:lnTo>
                    <a:pt x="312153" y="1531061"/>
                  </a:lnTo>
                  <a:lnTo>
                    <a:pt x="341452" y="1497850"/>
                  </a:lnTo>
                  <a:lnTo>
                    <a:pt x="360641" y="1562061"/>
                  </a:lnTo>
                  <a:lnTo>
                    <a:pt x="363169" y="1564513"/>
                  </a:lnTo>
                  <a:lnTo>
                    <a:pt x="369582" y="1566227"/>
                  </a:lnTo>
                  <a:lnTo>
                    <a:pt x="372999" y="1565376"/>
                  </a:lnTo>
                  <a:lnTo>
                    <a:pt x="401574" y="1538757"/>
                  </a:lnTo>
                  <a:lnTo>
                    <a:pt x="410819" y="1530134"/>
                  </a:lnTo>
                  <a:lnTo>
                    <a:pt x="461340" y="1530134"/>
                  </a:lnTo>
                  <a:lnTo>
                    <a:pt x="465632" y="1525879"/>
                  </a:lnTo>
                  <a:lnTo>
                    <a:pt x="465632" y="1515414"/>
                  </a:lnTo>
                  <a:close/>
                </a:path>
                <a:path w="4669155" h="4948555">
                  <a:moveTo>
                    <a:pt x="512876" y="1261783"/>
                  </a:moveTo>
                  <a:lnTo>
                    <a:pt x="488543" y="1199159"/>
                  </a:lnTo>
                  <a:lnTo>
                    <a:pt x="451485" y="1180630"/>
                  </a:lnTo>
                  <a:lnTo>
                    <a:pt x="429602" y="1180122"/>
                  </a:lnTo>
                  <a:lnTo>
                    <a:pt x="407263" y="1186738"/>
                  </a:lnTo>
                  <a:lnTo>
                    <a:pt x="396341" y="1193038"/>
                  </a:lnTo>
                  <a:lnTo>
                    <a:pt x="385800" y="1201559"/>
                  </a:lnTo>
                  <a:lnTo>
                    <a:pt x="375843" y="1212443"/>
                  </a:lnTo>
                  <a:lnTo>
                    <a:pt x="366687" y="1225842"/>
                  </a:lnTo>
                  <a:lnTo>
                    <a:pt x="337019" y="1193038"/>
                  </a:lnTo>
                  <a:lnTo>
                    <a:pt x="303758" y="1180122"/>
                  </a:lnTo>
                  <a:lnTo>
                    <a:pt x="281876" y="1180630"/>
                  </a:lnTo>
                  <a:lnTo>
                    <a:pt x="261772" y="1187297"/>
                  </a:lnTo>
                  <a:lnTo>
                    <a:pt x="244817" y="1199159"/>
                  </a:lnTo>
                  <a:lnTo>
                    <a:pt x="226987" y="1226324"/>
                  </a:lnTo>
                  <a:lnTo>
                    <a:pt x="220484" y="1261833"/>
                  </a:lnTo>
                  <a:lnTo>
                    <a:pt x="225691" y="1302854"/>
                  </a:lnTo>
                  <a:lnTo>
                    <a:pt x="242938" y="1346644"/>
                  </a:lnTo>
                  <a:lnTo>
                    <a:pt x="293281" y="1408125"/>
                  </a:lnTo>
                  <a:lnTo>
                    <a:pt x="327113" y="1435684"/>
                  </a:lnTo>
                  <a:lnTo>
                    <a:pt x="361543" y="1459242"/>
                  </a:lnTo>
                  <a:lnTo>
                    <a:pt x="364680" y="1461211"/>
                  </a:lnTo>
                  <a:lnTo>
                    <a:pt x="368681" y="1461211"/>
                  </a:lnTo>
                  <a:lnTo>
                    <a:pt x="406222" y="1435709"/>
                  </a:lnTo>
                  <a:lnTo>
                    <a:pt x="440016" y="1408176"/>
                  </a:lnTo>
                  <a:lnTo>
                    <a:pt x="469455" y="1377911"/>
                  </a:lnTo>
                  <a:lnTo>
                    <a:pt x="507707" y="1302740"/>
                  </a:lnTo>
                  <a:lnTo>
                    <a:pt x="512876" y="1261783"/>
                  </a:lnTo>
                  <a:close/>
                </a:path>
                <a:path w="4669155" h="4948555">
                  <a:moveTo>
                    <a:pt x="628180" y="1867065"/>
                  </a:moveTo>
                  <a:lnTo>
                    <a:pt x="476046" y="1867065"/>
                  </a:lnTo>
                  <a:lnTo>
                    <a:pt x="485978" y="1886762"/>
                  </a:lnTo>
                  <a:lnTo>
                    <a:pt x="491515" y="1894738"/>
                  </a:lnTo>
                  <a:lnTo>
                    <a:pt x="498919" y="1900796"/>
                  </a:lnTo>
                  <a:lnTo>
                    <a:pt x="507682" y="1904644"/>
                  </a:lnTo>
                  <a:lnTo>
                    <a:pt x="517359" y="1905990"/>
                  </a:lnTo>
                  <a:lnTo>
                    <a:pt x="593102" y="1905990"/>
                  </a:lnTo>
                  <a:lnTo>
                    <a:pt x="606755" y="1903260"/>
                  </a:lnTo>
                  <a:lnTo>
                    <a:pt x="617905" y="1895805"/>
                  </a:lnTo>
                  <a:lnTo>
                    <a:pt x="625424" y="1884743"/>
                  </a:lnTo>
                  <a:lnTo>
                    <a:pt x="628180" y="1871205"/>
                  </a:lnTo>
                  <a:lnTo>
                    <a:pt x="628180" y="1867065"/>
                  </a:lnTo>
                  <a:close/>
                </a:path>
                <a:path w="4669155" h="4948555">
                  <a:moveTo>
                    <a:pt x="733361" y="1370749"/>
                  </a:moveTo>
                  <a:lnTo>
                    <a:pt x="728294" y="1345844"/>
                  </a:lnTo>
                  <a:lnTo>
                    <a:pt x="714451" y="1325499"/>
                  </a:lnTo>
                  <a:lnTo>
                    <a:pt x="693940" y="1311770"/>
                  </a:lnTo>
                  <a:lnTo>
                    <a:pt x="685177" y="1310017"/>
                  </a:lnTo>
                  <a:lnTo>
                    <a:pt x="685177" y="1420660"/>
                  </a:lnTo>
                  <a:lnTo>
                    <a:pt x="685177" y="1520647"/>
                  </a:lnTo>
                  <a:lnTo>
                    <a:pt x="685177" y="1620634"/>
                  </a:lnTo>
                  <a:lnTo>
                    <a:pt x="685177" y="1745234"/>
                  </a:lnTo>
                  <a:lnTo>
                    <a:pt x="685177" y="1775040"/>
                  </a:lnTo>
                  <a:lnTo>
                    <a:pt x="683501" y="1783283"/>
                  </a:lnTo>
                  <a:lnTo>
                    <a:pt x="678929" y="1790014"/>
                  </a:lnTo>
                  <a:lnTo>
                    <a:pt x="672134" y="1794560"/>
                  </a:lnTo>
                  <a:lnTo>
                    <a:pt x="663829" y="1796224"/>
                  </a:lnTo>
                  <a:lnTo>
                    <a:pt x="408774" y="1796224"/>
                  </a:lnTo>
                  <a:lnTo>
                    <a:pt x="400456" y="1794560"/>
                  </a:lnTo>
                  <a:lnTo>
                    <a:pt x="393674" y="1790014"/>
                  </a:lnTo>
                  <a:lnTo>
                    <a:pt x="389089" y="1783283"/>
                  </a:lnTo>
                  <a:lnTo>
                    <a:pt x="387413" y="1775040"/>
                  </a:lnTo>
                  <a:lnTo>
                    <a:pt x="387413" y="1745234"/>
                  </a:lnTo>
                  <a:lnTo>
                    <a:pt x="389089" y="1736991"/>
                  </a:lnTo>
                  <a:lnTo>
                    <a:pt x="393674" y="1730260"/>
                  </a:lnTo>
                  <a:lnTo>
                    <a:pt x="400456" y="1725714"/>
                  </a:lnTo>
                  <a:lnTo>
                    <a:pt x="408774" y="1724050"/>
                  </a:lnTo>
                  <a:lnTo>
                    <a:pt x="663829" y="1724050"/>
                  </a:lnTo>
                  <a:lnTo>
                    <a:pt x="672134" y="1725714"/>
                  </a:lnTo>
                  <a:lnTo>
                    <a:pt x="678929" y="1730260"/>
                  </a:lnTo>
                  <a:lnTo>
                    <a:pt x="683501" y="1736991"/>
                  </a:lnTo>
                  <a:lnTo>
                    <a:pt x="685177" y="1745234"/>
                  </a:lnTo>
                  <a:lnTo>
                    <a:pt x="685177" y="1620634"/>
                  </a:lnTo>
                  <a:lnTo>
                    <a:pt x="682853" y="1632051"/>
                  </a:lnTo>
                  <a:lnTo>
                    <a:pt x="676503" y="1641386"/>
                  </a:lnTo>
                  <a:lnTo>
                    <a:pt x="667092" y="1647685"/>
                  </a:lnTo>
                  <a:lnTo>
                    <a:pt x="655586" y="1649984"/>
                  </a:lnTo>
                  <a:lnTo>
                    <a:pt x="576770" y="1649984"/>
                  </a:lnTo>
                  <a:lnTo>
                    <a:pt x="565251" y="1647685"/>
                  </a:lnTo>
                  <a:lnTo>
                    <a:pt x="555840" y="1641386"/>
                  </a:lnTo>
                  <a:lnTo>
                    <a:pt x="549490" y="1632051"/>
                  </a:lnTo>
                  <a:lnTo>
                    <a:pt x="547166" y="1620634"/>
                  </a:lnTo>
                  <a:lnTo>
                    <a:pt x="549490" y="1609217"/>
                  </a:lnTo>
                  <a:lnTo>
                    <a:pt x="555840" y="1599882"/>
                  </a:lnTo>
                  <a:lnTo>
                    <a:pt x="565251" y="1593583"/>
                  </a:lnTo>
                  <a:lnTo>
                    <a:pt x="576770" y="1591271"/>
                  </a:lnTo>
                  <a:lnTo>
                    <a:pt x="655586" y="1591271"/>
                  </a:lnTo>
                  <a:lnTo>
                    <a:pt x="667092" y="1593583"/>
                  </a:lnTo>
                  <a:lnTo>
                    <a:pt x="676503" y="1599882"/>
                  </a:lnTo>
                  <a:lnTo>
                    <a:pt x="682853" y="1609217"/>
                  </a:lnTo>
                  <a:lnTo>
                    <a:pt x="685177" y="1620634"/>
                  </a:lnTo>
                  <a:lnTo>
                    <a:pt x="685177" y="1520647"/>
                  </a:lnTo>
                  <a:lnTo>
                    <a:pt x="682853" y="1532064"/>
                  </a:lnTo>
                  <a:lnTo>
                    <a:pt x="676503" y="1541399"/>
                  </a:lnTo>
                  <a:lnTo>
                    <a:pt x="667092" y="1547698"/>
                  </a:lnTo>
                  <a:lnTo>
                    <a:pt x="655586" y="1550009"/>
                  </a:lnTo>
                  <a:lnTo>
                    <a:pt x="576770" y="1550009"/>
                  </a:lnTo>
                  <a:lnTo>
                    <a:pt x="565251" y="1547698"/>
                  </a:lnTo>
                  <a:lnTo>
                    <a:pt x="555840" y="1541399"/>
                  </a:lnTo>
                  <a:lnTo>
                    <a:pt x="549490" y="1532064"/>
                  </a:lnTo>
                  <a:lnTo>
                    <a:pt x="547166" y="1520647"/>
                  </a:lnTo>
                  <a:lnTo>
                    <a:pt x="549490" y="1509229"/>
                  </a:lnTo>
                  <a:lnTo>
                    <a:pt x="555840" y="1499895"/>
                  </a:lnTo>
                  <a:lnTo>
                    <a:pt x="565251" y="1493596"/>
                  </a:lnTo>
                  <a:lnTo>
                    <a:pt x="576770" y="1491297"/>
                  </a:lnTo>
                  <a:lnTo>
                    <a:pt x="655586" y="1491297"/>
                  </a:lnTo>
                  <a:lnTo>
                    <a:pt x="667092" y="1493596"/>
                  </a:lnTo>
                  <a:lnTo>
                    <a:pt x="676503" y="1499895"/>
                  </a:lnTo>
                  <a:lnTo>
                    <a:pt x="682853" y="1509229"/>
                  </a:lnTo>
                  <a:lnTo>
                    <a:pt x="685177" y="1520647"/>
                  </a:lnTo>
                  <a:lnTo>
                    <a:pt x="685177" y="1420660"/>
                  </a:lnTo>
                  <a:lnTo>
                    <a:pt x="682853" y="1432090"/>
                  </a:lnTo>
                  <a:lnTo>
                    <a:pt x="676503" y="1441411"/>
                  </a:lnTo>
                  <a:lnTo>
                    <a:pt x="667092" y="1447711"/>
                  </a:lnTo>
                  <a:lnTo>
                    <a:pt x="655586" y="1450022"/>
                  </a:lnTo>
                  <a:lnTo>
                    <a:pt x="576770" y="1450022"/>
                  </a:lnTo>
                  <a:lnTo>
                    <a:pt x="565251" y="1447711"/>
                  </a:lnTo>
                  <a:lnTo>
                    <a:pt x="555840" y="1441411"/>
                  </a:lnTo>
                  <a:lnTo>
                    <a:pt x="549490" y="1432090"/>
                  </a:lnTo>
                  <a:lnTo>
                    <a:pt x="547166" y="1420660"/>
                  </a:lnTo>
                  <a:lnTo>
                    <a:pt x="549490" y="1409242"/>
                  </a:lnTo>
                  <a:lnTo>
                    <a:pt x="555840" y="1399908"/>
                  </a:lnTo>
                  <a:lnTo>
                    <a:pt x="565251" y="1393621"/>
                  </a:lnTo>
                  <a:lnTo>
                    <a:pt x="576770" y="1391310"/>
                  </a:lnTo>
                  <a:lnTo>
                    <a:pt x="655586" y="1391310"/>
                  </a:lnTo>
                  <a:lnTo>
                    <a:pt x="667092" y="1393621"/>
                  </a:lnTo>
                  <a:lnTo>
                    <a:pt x="676503" y="1399908"/>
                  </a:lnTo>
                  <a:lnTo>
                    <a:pt x="682853" y="1409242"/>
                  </a:lnTo>
                  <a:lnTo>
                    <a:pt x="685177" y="1420660"/>
                  </a:lnTo>
                  <a:lnTo>
                    <a:pt x="685177" y="1310017"/>
                  </a:lnTo>
                  <a:lnTo>
                    <a:pt x="668820" y="1306741"/>
                  </a:lnTo>
                  <a:lnTo>
                    <a:pt x="519760" y="1306741"/>
                  </a:lnTo>
                  <a:lnTo>
                    <a:pt x="516470" y="1317942"/>
                  </a:lnTo>
                  <a:lnTo>
                    <a:pt x="512406" y="1329258"/>
                  </a:lnTo>
                  <a:lnTo>
                    <a:pt x="507568" y="1340650"/>
                  </a:lnTo>
                  <a:lnTo>
                    <a:pt x="501129" y="1353705"/>
                  </a:lnTo>
                  <a:lnTo>
                    <a:pt x="500697" y="1354518"/>
                  </a:lnTo>
                  <a:lnTo>
                    <a:pt x="512076" y="1354518"/>
                  </a:lnTo>
                  <a:lnTo>
                    <a:pt x="519277" y="1361655"/>
                  </a:lnTo>
                  <a:lnTo>
                    <a:pt x="519277" y="1679638"/>
                  </a:lnTo>
                  <a:lnTo>
                    <a:pt x="512076" y="1686775"/>
                  </a:lnTo>
                  <a:lnTo>
                    <a:pt x="337235" y="1686775"/>
                  </a:lnTo>
                  <a:lnTo>
                    <a:pt x="337235" y="1760131"/>
                  </a:lnTo>
                  <a:lnTo>
                    <a:pt x="334378" y="1774177"/>
                  </a:lnTo>
                  <a:lnTo>
                    <a:pt x="326567" y="1785645"/>
                  </a:lnTo>
                  <a:lnTo>
                    <a:pt x="315010" y="1793379"/>
                  </a:lnTo>
                  <a:lnTo>
                    <a:pt x="300850" y="1796224"/>
                  </a:lnTo>
                  <a:lnTo>
                    <a:pt x="286689" y="1793379"/>
                  </a:lnTo>
                  <a:lnTo>
                    <a:pt x="275120" y="1785645"/>
                  </a:lnTo>
                  <a:lnTo>
                    <a:pt x="267322" y="1774177"/>
                  </a:lnTo>
                  <a:lnTo>
                    <a:pt x="264464" y="1760131"/>
                  </a:lnTo>
                  <a:lnTo>
                    <a:pt x="267322" y="1746097"/>
                  </a:lnTo>
                  <a:lnTo>
                    <a:pt x="275120" y="1734629"/>
                  </a:lnTo>
                  <a:lnTo>
                    <a:pt x="286689" y="1726895"/>
                  </a:lnTo>
                  <a:lnTo>
                    <a:pt x="300850" y="1724050"/>
                  </a:lnTo>
                  <a:lnTo>
                    <a:pt x="315010" y="1726895"/>
                  </a:lnTo>
                  <a:lnTo>
                    <a:pt x="326567" y="1734629"/>
                  </a:lnTo>
                  <a:lnTo>
                    <a:pt x="334378" y="1746097"/>
                  </a:lnTo>
                  <a:lnTo>
                    <a:pt x="337235" y="1760131"/>
                  </a:lnTo>
                  <a:lnTo>
                    <a:pt x="337235" y="1686775"/>
                  </a:lnTo>
                  <a:lnTo>
                    <a:pt x="229095" y="1686775"/>
                  </a:lnTo>
                  <a:lnTo>
                    <a:pt x="229095" y="1760131"/>
                  </a:lnTo>
                  <a:lnTo>
                    <a:pt x="226225" y="1774177"/>
                  </a:lnTo>
                  <a:lnTo>
                    <a:pt x="218427" y="1785645"/>
                  </a:lnTo>
                  <a:lnTo>
                    <a:pt x="206870" y="1793379"/>
                  </a:lnTo>
                  <a:lnTo>
                    <a:pt x="192709" y="1796224"/>
                  </a:lnTo>
                  <a:lnTo>
                    <a:pt x="178549" y="1793379"/>
                  </a:lnTo>
                  <a:lnTo>
                    <a:pt x="166979" y="1785645"/>
                  </a:lnTo>
                  <a:lnTo>
                    <a:pt x="159181" y="1774177"/>
                  </a:lnTo>
                  <a:lnTo>
                    <a:pt x="156324" y="1760131"/>
                  </a:lnTo>
                  <a:lnTo>
                    <a:pt x="159181" y="1746097"/>
                  </a:lnTo>
                  <a:lnTo>
                    <a:pt x="166979" y="1734629"/>
                  </a:lnTo>
                  <a:lnTo>
                    <a:pt x="178549" y="1726895"/>
                  </a:lnTo>
                  <a:lnTo>
                    <a:pt x="192709" y="1724050"/>
                  </a:lnTo>
                  <a:lnTo>
                    <a:pt x="206870" y="1726895"/>
                  </a:lnTo>
                  <a:lnTo>
                    <a:pt x="218427" y="1734629"/>
                  </a:lnTo>
                  <a:lnTo>
                    <a:pt x="226225" y="1746097"/>
                  </a:lnTo>
                  <a:lnTo>
                    <a:pt x="229095" y="1760131"/>
                  </a:lnTo>
                  <a:lnTo>
                    <a:pt x="229095" y="1686775"/>
                  </a:lnTo>
                  <a:lnTo>
                    <a:pt x="120954" y="1686775"/>
                  </a:lnTo>
                  <a:lnTo>
                    <a:pt x="120954" y="1760131"/>
                  </a:lnTo>
                  <a:lnTo>
                    <a:pt x="118084" y="1774177"/>
                  </a:lnTo>
                  <a:lnTo>
                    <a:pt x="110286" y="1785645"/>
                  </a:lnTo>
                  <a:lnTo>
                    <a:pt x="98717" y="1793379"/>
                  </a:lnTo>
                  <a:lnTo>
                    <a:pt x="84569" y="1796224"/>
                  </a:lnTo>
                  <a:lnTo>
                    <a:pt x="70408" y="1793379"/>
                  </a:lnTo>
                  <a:lnTo>
                    <a:pt x="58839" y="1785645"/>
                  </a:lnTo>
                  <a:lnTo>
                    <a:pt x="51041" y="1774177"/>
                  </a:lnTo>
                  <a:lnTo>
                    <a:pt x="48183" y="1760131"/>
                  </a:lnTo>
                  <a:lnTo>
                    <a:pt x="51041" y="1746097"/>
                  </a:lnTo>
                  <a:lnTo>
                    <a:pt x="58839" y="1734629"/>
                  </a:lnTo>
                  <a:lnTo>
                    <a:pt x="70408" y="1726895"/>
                  </a:lnTo>
                  <a:lnTo>
                    <a:pt x="84569" y="1724050"/>
                  </a:lnTo>
                  <a:lnTo>
                    <a:pt x="98717" y="1726895"/>
                  </a:lnTo>
                  <a:lnTo>
                    <a:pt x="110286" y="1734629"/>
                  </a:lnTo>
                  <a:lnTo>
                    <a:pt x="118084" y="1746097"/>
                  </a:lnTo>
                  <a:lnTo>
                    <a:pt x="120954" y="1760131"/>
                  </a:lnTo>
                  <a:lnTo>
                    <a:pt x="120954" y="1686775"/>
                  </a:lnTo>
                  <a:lnTo>
                    <a:pt x="59982" y="1686775"/>
                  </a:lnTo>
                  <a:lnTo>
                    <a:pt x="55892" y="1685099"/>
                  </a:lnTo>
                  <a:lnTo>
                    <a:pt x="49872" y="1679117"/>
                  </a:lnTo>
                  <a:lnTo>
                    <a:pt x="48183" y="1675066"/>
                  </a:lnTo>
                  <a:lnTo>
                    <a:pt x="48183" y="1361795"/>
                  </a:lnTo>
                  <a:lnTo>
                    <a:pt x="55511" y="1354518"/>
                  </a:lnTo>
                  <a:lnTo>
                    <a:pt x="232664" y="1354518"/>
                  </a:lnTo>
                  <a:lnTo>
                    <a:pt x="231635" y="1352486"/>
                  </a:lnTo>
                  <a:lnTo>
                    <a:pt x="225933" y="1340942"/>
                  </a:lnTo>
                  <a:lnTo>
                    <a:pt x="221043" y="1329448"/>
                  </a:lnTo>
                  <a:lnTo>
                    <a:pt x="216941" y="1318031"/>
                  </a:lnTo>
                  <a:lnTo>
                    <a:pt x="213626" y="1306741"/>
                  </a:lnTo>
                  <a:lnTo>
                    <a:pt x="64541" y="1306741"/>
                  </a:lnTo>
                  <a:lnTo>
                    <a:pt x="39420" y="1311770"/>
                  </a:lnTo>
                  <a:lnTo>
                    <a:pt x="18910" y="1325499"/>
                  </a:lnTo>
                  <a:lnTo>
                    <a:pt x="5067" y="1345844"/>
                  </a:lnTo>
                  <a:lnTo>
                    <a:pt x="0" y="1370749"/>
                  </a:lnTo>
                  <a:lnTo>
                    <a:pt x="0" y="1790407"/>
                  </a:lnTo>
                  <a:lnTo>
                    <a:pt x="5067" y="1815312"/>
                  </a:lnTo>
                  <a:lnTo>
                    <a:pt x="18910" y="1835658"/>
                  </a:lnTo>
                  <a:lnTo>
                    <a:pt x="39420" y="1849374"/>
                  </a:lnTo>
                  <a:lnTo>
                    <a:pt x="64541" y="1854415"/>
                  </a:lnTo>
                  <a:lnTo>
                    <a:pt x="668820" y="1854415"/>
                  </a:lnTo>
                  <a:lnTo>
                    <a:pt x="714451" y="1835658"/>
                  </a:lnTo>
                  <a:lnTo>
                    <a:pt x="732180" y="1796224"/>
                  </a:lnTo>
                  <a:lnTo>
                    <a:pt x="733361" y="1790407"/>
                  </a:lnTo>
                  <a:lnTo>
                    <a:pt x="733361" y="1724050"/>
                  </a:lnTo>
                  <a:lnTo>
                    <a:pt x="733361" y="1686775"/>
                  </a:lnTo>
                  <a:lnTo>
                    <a:pt x="733361" y="1391310"/>
                  </a:lnTo>
                  <a:lnTo>
                    <a:pt x="733361" y="1370749"/>
                  </a:lnTo>
                  <a:close/>
                </a:path>
                <a:path w="4669155" h="4948555">
                  <a:moveTo>
                    <a:pt x="1093228" y="4475353"/>
                  </a:moveTo>
                  <a:lnTo>
                    <a:pt x="1091095" y="4464774"/>
                  </a:lnTo>
                  <a:lnTo>
                    <a:pt x="1089380" y="4462221"/>
                  </a:lnTo>
                  <a:lnTo>
                    <a:pt x="1085291" y="4456150"/>
                  </a:lnTo>
                  <a:lnTo>
                    <a:pt x="1079220" y="4452061"/>
                  </a:lnTo>
                  <a:lnTo>
                    <a:pt x="1079220" y="4468114"/>
                  </a:lnTo>
                  <a:lnTo>
                    <a:pt x="1079220" y="4482592"/>
                  </a:lnTo>
                  <a:lnTo>
                    <a:pt x="1073340" y="4488472"/>
                  </a:lnTo>
                  <a:lnTo>
                    <a:pt x="1058887" y="4488472"/>
                  </a:lnTo>
                  <a:lnTo>
                    <a:pt x="1053007" y="4482592"/>
                  </a:lnTo>
                  <a:lnTo>
                    <a:pt x="1053007" y="4468114"/>
                  </a:lnTo>
                  <a:lnTo>
                    <a:pt x="1058887" y="4462221"/>
                  </a:lnTo>
                  <a:lnTo>
                    <a:pt x="1073340" y="4462221"/>
                  </a:lnTo>
                  <a:lnTo>
                    <a:pt x="1079220" y="4468114"/>
                  </a:lnTo>
                  <a:lnTo>
                    <a:pt x="1079220" y="4452061"/>
                  </a:lnTo>
                  <a:lnTo>
                    <a:pt x="1076667" y="4450334"/>
                  </a:lnTo>
                  <a:lnTo>
                    <a:pt x="1066114" y="4448200"/>
                  </a:lnTo>
                  <a:lnTo>
                    <a:pt x="1055560" y="4450334"/>
                  </a:lnTo>
                  <a:lnTo>
                    <a:pt x="1046949" y="4456150"/>
                  </a:lnTo>
                  <a:lnTo>
                    <a:pt x="1041133" y="4464774"/>
                  </a:lnTo>
                  <a:lnTo>
                    <a:pt x="1038999" y="4475353"/>
                  </a:lnTo>
                  <a:lnTo>
                    <a:pt x="1041133" y="4485919"/>
                  </a:lnTo>
                  <a:lnTo>
                    <a:pt x="1046949" y="4494555"/>
                  </a:lnTo>
                  <a:lnTo>
                    <a:pt x="1055560" y="4500372"/>
                  </a:lnTo>
                  <a:lnTo>
                    <a:pt x="1066114" y="4502505"/>
                  </a:lnTo>
                  <a:lnTo>
                    <a:pt x="1076667" y="4500372"/>
                  </a:lnTo>
                  <a:lnTo>
                    <a:pt x="1085291" y="4494555"/>
                  </a:lnTo>
                  <a:lnTo>
                    <a:pt x="1089380" y="4488472"/>
                  </a:lnTo>
                  <a:lnTo>
                    <a:pt x="1091095" y="4485919"/>
                  </a:lnTo>
                  <a:lnTo>
                    <a:pt x="1093228" y="4475353"/>
                  </a:lnTo>
                  <a:close/>
                </a:path>
                <a:path w="4669155" h="4948555">
                  <a:moveTo>
                    <a:pt x="1310208" y="2682125"/>
                  </a:moveTo>
                  <a:lnTo>
                    <a:pt x="1305509" y="2644013"/>
                  </a:lnTo>
                  <a:lnTo>
                    <a:pt x="1291678" y="2608211"/>
                  </a:lnTo>
                  <a:lnTo>
                    <a:pt x="1274330" y="2582341"/>
                  </a:lnTo>
                  <a:lnTo>
                    <a:pt x="1269568" y="2576817"/>
                  </a:lnTo>
                  <a:lnTo>
                    <a:pt x="1264259" y="2571242"/>
                  </a:lnTo>
                  <a:lnTo>
                    <a:pt x="1258671" y="2565933"/>
                  </a:lnTo>
                  <a:lnTo>
                    <a:pt x="1253159" y="2561171"/>
                  </a:lnTo>
                  <a:lnTo>
                    <a:pt x="1253159" y="2653614"/>
                  </a:lnTo>
                  <a:lnTo>
                    <a:pt x="1253159" y="2710650"/>
                  </a:lnTo>
                  <a:lnTo>
                    <a:pt x="1181849" y="2710650"/>
                  </a:lnTo>
                  <a:lnTo>
                    <a:pt x="1181849" y="2781922"/>
                  </a:lnTo>
                  <a:lnTo>
                    <a:pt x="1124800" y="2781922"/>
                  </a:lnTo>
                  <a:lnTo>
                    <a:pt x="1124800" y="2710650"/>
                  </a:lnTo>
                  <a:lnTo>
                    <a:pt x="1053490" y="2710650"/>
                  </a:lnTo>
                  <a:lnTo>
                    <a:pt x="1053490" y="2653614"/>
                  </a:lnTo>
                  <a:lnTo>
                    <a:pt x="1124800" y="2653614"/>
                  </a:lnTo>
                  <a:lnTo>
                    <a:pt x="1124800" y="2582341"/>
                  </a:lnTo>
                  <a:lnTo>
                    <a:pt x="1181849" y="2582341"/>
                  </a:lnTo>
                  <a:lnTo>
                    <a:pt x="1181849" y="2653614"/>
                  </a:lnTo>
                  <a:lnTo>
                    <a:pt x="1253159" y="2653614"/>
                  </a:lnTo>
                  <a:lnTo>
                    <a:pt x="1253159" y="2561171"/>
                  </a:lnTo>
                  <a:lnTo>
                    <a:pt x="1220406" y="2540368"/>
                  </a:lnTo>
                  <a:lnTo>
                    <a:pt x="1183932" y="2528328"/>
                  </a:lnTo>
                  <a:lnTo>
                    <a:pt x="1153325" y="2525306"/>
                  </a:lnTo>
                  <a:lnTo>
                    <a:pt x="1145616" y="2525496"/>
                  </a:lnTo>
                  <a:lnTo>
                    <a:pt x="1107782" y="2532062"/>
                  </a:lnTo>
                  <a:lnTo>
                    <a:pt x="1072680" y="2547620"/>
                  </a:lnTo>
                  <a:lnTo>
                    <a:pt x="1042390" y="2571242"/>
                  </a:lnTo>
                  <a:lnTo>
                    <a:pt x="1018755" y="2601518"/>
                  </a:lnTo>
                  <a:lnTo>
                    <a:pt x="1003198" y="2636609"/>
                  </a:lnTo>
                  <a:lnTo>
                    <a:pt x="996632" y="2674429"/>
                  </a:lnTo>
                  <a:lnTo>
                    <a:pt x="996442" y="2682125"/>
                  </a:lnTo>
                  <a:lnTo>
                    <a:pt x="996632" y="2689834"/>
                  </a:lnTo>
                  <a:lnTo>
                    <a:pt x="1003198" y="2727655"/>
                  </a:lnTo>
                  <a:lnTo>
                    <a:pt x="1018755" y="2762745"/>
                  </a:lnTo>
                  <a:lnTo>
                    <a:pt x="1042390" y="2793022"/>
                  </a:lnTo>
                  <a:lnTo>
                    <a:pt x="1072680" y="2816644"/>
                  </a:lnTo>
                  <a:lnTo>
                    <a:pt x="1107782" y="2832201"/>
                  </a:lnTo>
                  <a:lnTo>
                    <a:pt x="1145616" y="2838767"/>
                  </a:lnTo>
                  <a:lnTo>
                    <a:pt x="1153325" y="2838958"/>
                  </a:lnTo>
                  <a:lnTo>
                    <a:pt x="1161034" y="2838767"/>
                  </a:lnTo>
                  <a:lnTo>
                    <a:pt x="1198867" y="2832201"/>
                  </a:lnTo>
                  <a:lnTo>
                    <a:pt x="1233970" y="2816644"/>
                  </a:lnTo>
                  <a:lnTo>
                    <a:pt x="1264259" y="2793022"/>
                  </a:lnTo>
                  <a:lnTo>
                    <a:pt x="1274330" y="2781922"/>
                  </a:lnTo>
                  <a:lnTo>
                    <a:pt x="1274597" y="2781617"/>
                  </a:lnTo>
                  <a:lnTo>
                    <a:pt x="1295146" y="2749194"/>
                  </a:lnTo>
                  <a:lnTo>
                    <a:pt x="1307198" y="2712720"/>
                  </a:lnTo>
                  <a:lnTo>
                    <a:pt x="1310017" y="2689834"/>
                  </a:lnTo>
                  <a:lnTo>
                    <a:pt x="1310208" y="2682125"/>
                  </a:lnTo>
                  <a:close/>
                </a:path>
                <a:path w="4669155" h="4948555">
                  <a:moveTo>
                    <a:pt x="1330058" y="4475353"/>
                  </a:moveTo>
                  <a:lnTo>
                    <a:pt x="1327937" y="4464774"/>
                  </a:lnTo>
                  <a:lnTo>
                    <a:pt x="1326210" y="4462221"/>
                  </a:lnTo>
                  <a:lnTo>
                    <a:pt x="1322120" y="4456150"/>
                  </a:lnTo>
                  <a:lnTo>
                    <a:pt x="1316050" y="4452061"/>
                  </a:lnTo>
                  <a:lnTo>
                    <a:pt x="1316050" y="4468114"/>
                  </a:lnTo>
                  <a:lnTo>
                    <a:pt x="1316050" y="4482592"/>
                  </a:lnTo>
                  <a:lnTo>
                    <a:pt x="1310170" y="4488472"/>
                  </a:lnTo>
                  <a:lnTo>
                    <a:pt x="1295717" y="4488472"/>
                  </a:lnTo>
                  <a:lnTo>
                    <a:pt x="1289850" y="4482592"/>
                  </a:lnTo>
                  <a:lnTo>
                    <a:pt x="1289850" y="4468114"/>
                  </a:lnTo>
                  <a:lnTo>
                    <a:pt x="1295717" y="4462221"/>
                  </a:lnTo>
                  <a:lnTo>
                    <a:pt x="1310170" y="4462221"/>
                  </a:lnTo>
                  <a:lnTo>
                    <a:pt x="1316050" y="4468114"/>
                  </a:lnTo>
                  <a:lnTo>
                    <a:pt x="1316050" y="4452061"/>
                  </a:lnTo>
                  <a:lnTo>
                    <a:pt x="1313497" y="4450334"/>
                  </a:lnTo>
                  <a:lnTo>
                    <a:pt x="1302943" y="4448200"/>
                  </a:lnTo>
                  <a:lnTo>
                    <a:pt x="1292402" y="4450334"/>
                  </a:lnTo>
                  <a:lnTo>
                    <a:pt x="1283779" y="4456150"/>
                  </a:lnTo>
                  <a:lnTo>
                    <a:pt x="1277962" y="4464774"/>
                  </a:lnTo>
                  <a:lnTo>
                    <a:pt x="1275842" y="4475353"/>
                  </a:lnTo>
                  <a:lnTo>
                    <a:pt x="1277962" y="4485919"/>
                  </a:lnTo>
                  <a:lnTo>
                    <a:pt x="1283779" y="4494555"/>
                  </a:lnTo>
                  <a:lnTo>
                    <a:pt x="1292402" y="4500372"/>
                  </a:lnTo>
                  <a:lnTo>
                    <a:pt x="1302943" y="4502505"/>
                  </a:lnTo>
                  <a:lnTo>
                    <a:pt x="1313497" y="4500372"/>
                  </a:lnTo>
                  <a:lnTo>
                    <a:pt x="1322120" y="4494555"/>
                  </a:lnTo>
                  <a:lnTo>
                    <a:pt x="1326210" y="4488472"/>
                  </a:lnTo>
                  <a:lnTo>
                    <a:pt x="1327937" y="4485919"/>
                  </a:lnTo>
                  <a:lnTo>
                    <a:pt x="1330058" y="4475353"/>
                  </a:lnTo>
                  <a:close/>
                </a:path>
                <a:path w="4669155" h="4948555">
                  <a:moveTo>
                    <a:pt x="1370609" y="4231043"/>
                  </a:moveTo>
                  <a:lnTo>
                    <a:pt x="1328064" y="4231043"/>
                  </a:lnTo>
                  <a:lnTo>
                    <a:pt x="1328064" y="4257141"/>
                  </a:lnTo>
                  <a:lnTo>
                    <a:pt x="1328064" y="4323931"/>
                  </a:lnTo>
                  <a:lnTo>
                    <a:pt x="1324495" y="4327499"/>
                  </a:lnTo>
                  <a:lnTo>
                    <a:pt x="1315758" y="4327499"/>
                  </a:lnTo>
                  <a:lnTo>
                    <a:pt x="1312189" y="4323931"/>
                  </a:lnTo>
                  <a:lnTo>
                    <a:pt x="1312189" y="4257141"/>
                  </a:lnTo>
                  <a:lnTo>
                    <a:pt x="1315758" y="4253573"/>
                  </a:lnTo>
                  <a:lnTo>
                    <a:pt x="1324495" y="4253573"/>
                  </a:lnTo>
                  <a:lnTo>
                    <a:pt x="1328064" y="4257141"/>
                  </a:lnTo>
                  <a:lnTo>
                    <a:pt x="1328064" y="4231043"/>
                  </a:lnTo>
                  <a:lnTo>
                    <a:pt x="1291170" y="4231043"/>
                  </a:lnTo>
                  <a:lnTo>
                    <a:pt x="1291170" y="4257141"/>
                  </a:lnTo>
                  <a:lnTo>
                    <a:pt x="1291170" y="4329112"/>
                  </a:lnTo>
                  <a:lnTo>
                    <a:pt x="1287602" y="4332681"/>
                  </a:lnTo>
                  <a:lnTo>
                    <a:pt x="1278877" y="4332681"/>
                  </a:lnTo>
                  <a:lnTo>
                    <a:pt x="1275308" y="4329112"/>
                  </a:lnTo>
                  <a:lnTo>
                    <a:pt x="1275308" y="4257141"/>
                  </a:lnTo>
                  <a:lnTo>
                    <a:pt x="1278877" y="4253573"/>
                  </a:lnTo>
                  <a:lnTo>
                    <a:pt x="1287602" y="4253573"/>
                  </a:lnTo>
                  <a:lnTo>
                    <a:pt x="1291170" y="4257141"/>
                  </a:lnTo>
                  <a:lnTo>
                    <a:pt x="1291170" y="4231043"/>
                  </a:lnTo>
                  <a:lnTo>
                    <a:pt x="1254544" y="4231043"/>
                  </a:lnTo>
                  <a:lnTo>
                    <a:pt x="1254544" y="4257141"/>
                  </a:lnTo>
                  <a:lnTo>
                    <a:pt x="1254544" y="4334738"/>
                  </a:lnTo>
                  <a:lnTo>
                    <a:pt x="1250975" y="4338320"/>
                  </a:lnTo>
                  <a:lnTo>
                    <a:pt x="1242250" y="4338320"/>
                  </a:lnTo>
                  <a:lnTo>
                    <a:pt x="1238669" y="4334738"/>
                  </a:lnTo>
                  <a:lnTo>
                    <a:pt x="1238669" y="4257141"/>
                  </a:lnTo>
                  <a:lnTo>
                    <a:pt x="1242250" y="4253573"/>
                  </a:lnTo>
                  <a:lnTo>
                    <a:pt x="1250975" y="4253573"/>
                  </a:lnTo>
                  <a:lnTo>
                    <a:pt x="1254544" y="4257141"/>
                  </a:lnTo>
                  <a:lnTo>
                    <a:pt x="1254544" y="4231043"/>
                  </a:lnTo>
                  <a:lnTo>
                    <a:pt x="1217917" y="4231043"/>
                  </a:lnTo>
                  <a:lnTo>
                    <a:pt x="1217917" y="4257141"/>
                  </a:lnTo>
                  <a:lnTo>
                    <a:pt x="1217917" y="4340237"/>
                  </a:lnTo>
                  <a:lnTo>
                    <a:pt x="1214348" y="4343819"/>
                  </a:lnTo>
                  <a:lnTo>
                    <a:pt x="1205623" y="4343819"/>
                  </a:lnTo>
                  <a:lnTo>
                    <a:pt x="1202042" y="4340237"/>
                  </a:lnTo>
                  <a:lnTo>
                    <a:pt x="1202042" y="4257141"/>
                  </a:lnTo>
                  <a:lnTo>
                    <a:pt x="1205623" y="4253573"/>
                  </a:lnTo>
                  <a:lnTo>
                    <a:pt x="1214348" y="4253573"/>
                  </a:lnTo>
                  <a:lnTo>
                    <a:pt x="1217917" y="4257141"/>
                  </a:lnTo>
                  <a:lnTo>
                    <a:pt x="1217917" y="4231043"/>
                  </a:lnTo>
                  <a:lnTo>
                    <a:pt x="1181290" y="4231043"/>
                  </a:lnTo>
                  <a:lnTo>
                    <a:pt x="1181290" y="4257141"/>
                  </a:lnTo>
                  <a:lnTo>
                    <a:pt x="1181290" y="4346067"/>
                  </a:lnTo>
                  <a:lnTo>
                    <a:pt x="1177721" y="4349635"/>
                  </a:lnTo>
                  <a:lnTo>
                    <a:pt x="1168984" y="4349635"/>
                  </a:lnTo>
                  <a:lnTo>
                    <a:pt x="1165415" y="4346067"/>
                  </a:lnTo>
                  <a:lnTo>
                    <a:pt x="1165415" y="4257141"/>
                  </a:lnTo>
                  <a:lnTo>
                    <a:pt x="1168984" y="4253573"/>
                  </a:lnTo>
                  <a:lnTo>
                    <a:pt x="1177721" y="4253573"/>
                  </a:lnTo>
                  <a:lnTo>
                    <a:pt x="1181290" y="4257141"/>
                  </a:lnTo>
                  <a:lnTo>
                    <a:pt x="1181290" y="4231043"/>
                  </a:lnTo>
                  <a:lnTo>
                    <a:pt x="1144663" y="4231043"/>
                  </a:lnTo>
                  <a:lnTo>
                    <a:pt x="1144663" y="4257141"/>
                  </a:lnTo>
                  <a:lnTo>
                    <a:pt x="1144663" y="4351579"/>
                  </a:lnTo>
                  <a:lnTo>
                    <a:pt x="1141095" y="4355160"/>
                  </a:lnTo>
                  <a:lnTo>
                    <a:pt x="1132357" y="4355160"/>
                  </a:lnTo>
                  <a:lnTo>
                    <a:pt x="1128788" y="4351579"/>
                  </a:lnTo>
                  <a:lnTo>
                    <a:pt x="1128788" y="4257141"/>
                  </a:lnTo>
                  <a:lnTo>
                    <a:pt x="1132357" y="4253573"/>
                  </a:lnTo>
                  <a:lnTo>
                    <a:pt x="1141095" y="4253573"/>
                  </a:lnTo>
                  <a:lnTo>
                    <a:pt x="1144663" y="4257141"/>
                  </a:lnTo>
                  <a:lnTo>
                    <a:pt x="1144663" y="4231043"/>
                  </a:lnTo>
                  <a:lnTo>
                    <a:pt x="1108036" y="4231043"/>
                  </a:lnTo>
                  <a:lnTo>
                    <a:pt x="1108036" y="4257141"/>
                  </a:lnTo>
                  <a:lnTo>
                    <a:pt x="1108036" y="4357128"/>
                  </a:lnTo>
                  <a:lnTo>
                    <a:pt x="1104468" y="4360710"/>
                  </a:lnTo>
                  <a:lnTo>
                    <a:pt x="1095730" y="4360710"/>
                  </a:lnTo>
                  <a:lnTo>
                    <a:pt x="1092161" y="4357128"/>
                  </a:lnTo>
                  <a:lnTo>
                    <a:pt x="1092161" y="4257141"/>
                  </a:lnTo>
                  <a:lnTo>
                    <a:pt x="1095730" y="4253573"/>
                  </a:lnTo>
                  <a:lnTo>
                    <a:pt x="1104468" y="4253573"/>
                  </a:lnTo>
                  <a:lnTo>
                    <a:pt x="1108036" y="4257141"/>
                  </a:lnTo>
                  <a:lnTo>
                    <a:pt x="1108036" y="4231043"/>
                  </a:lnTo>
                  <a:lnTo>
                    <a:pt x="1071054" y="4231043"/>
                  </a:lnTo>
                  <a:lnTo>
                    <a:pt x="1071054" y="4257141"/>
                  </a:lnTo>
                  <a:lnTo>
                    <a:pt x="1071054" y="4362716"/>
                  </a:lnTo>
                  <a:lnTo>
                    <a:pt x="1067485" y="4366298"/>
                  </a:lnTo>
                  <a:lnTo>
                    <a:pt x="1058760" y="4366298"/>
                  </a:lnTo>
                  <a:lnTo>
                    <a:pt x="1055179" y="4362716"/>
                  </a:lnTo>
                  <a:lnTo>
                    <a:pt x="1055179" y="4257141"/>
                  </a:lnTo>
                  <a:lnTo>
                    <a:pt x="1058760" y="4253573"/>
                  </a:lnTo>
                  <a:lnTo>
                    <a:pt x="1067485" y="4253573"/>
                  </a:lnTo>
                  <a:lnTo>
                    <a:pt x="1071054" y="4257141"/>
                  </a:lnTo>
                  <a:lnTo>
                    <a:pt x="1071054" y="4231043"/>
                  </a:lnTo>
                  <a:lnTo>
                    <a:pt x="1020165" y="4231043"/>
                  </a:lnTo>
                  <a:lnTo>
                    <a:pt x="1021334" y="4237444"/>
                  </a:lnTo>
                  <a:lnTo>
                    <a:pt x="1014590" y="4205744"/>
                  </a:lnTo>
                  <a:lnTo>
                    <a:pt x="988745" y="4176179"/>
                  </a:lnTo>
                  <a:lnTo>
                    <a:pt x="975169" y="4173791"/>
                  </a:lnTo>
                  <a:lnTo>
                    <a:pt x="916368" y="4173791"/>
                  </a:lnTo>
                  <a:lnTo>
                    <a:pt x="916368" y="4196245"/>
                  </a:lnTo>
                  <a:lnTo>
                    <a:pt x="983551" y="4196245"/>
                  </a:lnTo>
                  <a:lnTo>
                    <a:pt x="990917" y="4202201"/>
                  </a:lnTo>
                  <a:lnTo>
                    <a:pt x="1033272" y="4401045"/>
                  </a:lnTo>
                  <a:lnTo>
                    <a:pt x="1059116" y="4430611"/>
                  </a:lnTo>
                  <a:lnTo>
                    <a:pt x="1072692" y="4432998"/>
                  </a:lnTo>
                  <a:lnTo>
                    <a:pt x="1324394" y="4432998"/>
                  </a:lnTo>
                  <a:lnTo>
                    <a:pt x="1324394" y="4410545"/>
                  </a:lnTo>
                  <a:lnTo>
                    <a:pt x="1064298" y="4410545"/>
                  </a:lnTo>
                  <a:lnTo>
                    <a:pt x="1056932" y="4404576"/>
                  </a:lnTo>
                  <a:lnTo>
                    <a:pt x="1054481" y="4393069"/>
                  </a:lnTo>
                  <a:lnTo>
                    <a:pt x="1229829" y="4366298"/>
                  </a:lnTo>
                  <a:lnTo>
                    <a:pt x="1266380" y="4360710"/>
                  </a:lnTo>
                  <a:lnTo>
                    <a:pt x="1302727" y="4355160"/>
                  </a:lnTo>
                  <a:lnTo>
                    <a:pt x="1336116" y="4350067"/>
                  </a:lnTo>
                  <a:lnTo>
                    <a:pt x="1336243" y="4349635"/>
                  </a:lnTo>
                  <a:lnTo>
                    <a:pt x="1337919" y="4343819"/>
                  </a:lnTo>
                  <a:lnTo>
                    <a:pt x="1339519" y="4338320"/>
                  </a:lnTo>
                  <a:lnTo>
                    <a:pt x="1341145" y="4332681"/>
                  </a:lnTo>
                  <a:lnTo>
                    <a:pt x="1342656" y="4327499"/>
                  </a:lnTo>
                  <a:lnTo>
                    <a:pt x="1364081" y="4253573"/>
                  </a:lnTo>
                  <a:lnTo>
                    <a:pt x="1368755" y="4237444"/>
                  </a:lnTo>
                  <a:lnTo>
                    <a:pt x="1370609" y="4231043"/>
                  </a:lnTo>
                  <a:close/>
                </a:path>
                <a:path w="4669155" h="4948555">
                  <a:moveTo>
                    <a:pt x="1439773" y="4041952"/>
                  </a:moveTo>
                  <a:lnTo>
                    <a:pt x="1413179" y="4041952"/>
                  </a:lnTo>
                  <a:lnTo>
                    <a:pt x="1413179" y="4068584"/>
                  </a:lnTo>
                  <a:lnTo>
                    <a:pt x="1439773" y="4068584"/>
                  </a:lnTo>
                  <a:lnTo>
                    <a:pt x="1439773" y="4041952"/>
                  </a:lnTo>
                  <a:close/>
                </a:path>
                <a:path w="4669155" h="4948555">
                  <a:moveTo>
                    <a:pt x="1482979" y="4041952"/>
                  </a:moveTo>
                  <a:lnTo>
                    <a:pt x="1456385" y="4041952"/>
                  </a:lnTo>
                  <a:lnTo>
                    <a:pt x="1456385" y="4068584"/>
                  </a:lnTo>
                  <a:lnTo>
                    <a:pt x="1482979" y="4068584"/>
                  </a:lnTo>
                  <a:lnTo>
                    <a:pt x="1482979" y="4041952"/>
                  </a:lnTo>
                  <a:close/>
                </a:path>
                <a:path w="4669155" h="4948555">
                  <a:moveTo>
                    <a:pt x="1524139" y="2419845"/>
                  </a:moveTo>
                  <a:lnTo>
                    <a:pt x="1523047" y="2414384"/>
                  </a:lnTo>
                  <a:lnTo>
                    <a:pt x="1521752" y="2411260"/>
                  </a:lnTo>
                  <a:lnTo>
                    <a:pt x="1518704" y="2403906"/>
                  </a:lnTo>
                  <a:lnTo>
                    <a:pt x="1515618" y="2399284"/>
                  </a:lnTo>
                  <a:lnTo>
                    <a:pt x="1507591" y="2391257"/>
                  </a:lnTo>
                  <a:lnTo>
                    <a:pt x="1502968" y="2388171"/>
                  </a:lnTo>
                  <a:lnTo>
                    <a:pt x="1495615" y="2385136"/>
                  </a:lnTo>
                  <a:lnTo>
                    <a:pt x="1495615" y="2423630"/>
                  </a:lnTo>
                  <a:lnTo>
                    <a:pt x="1495615" y="2468283"/>
                  </a:lnTo>
                  <a:lnTo>
                    <a:pt x="1495615" y="2496794"/>
                  </a:lnTo>
                  <a:lnTo>
                    <a:pt x="1495615" y="2855099"/>
                  </a:lnTo>
                  <a:lnTo>
                    <a:pt x="1495247" y="2856915"/>
                  </a:lnTo>
                  <a:lnTo>
                    <a:pt x="1483245" y="2867469"/>
                  </a:lnTo>
                  <a:lnTo>
                    <a:pt x="823417" y="2867469"/>
                  </a:lnTo>
                  <a:lnTo>
                    <a:pt x="811047" y="2855099"/>
                  </a:lnTo>
                  <a:lnTo>
                    <a:pt x="811047" y="2496794"/>
                  </a:lnTo>
                  <a:lnTo>
                    <a:pt x="1495615" y="2496794"/>
                  </a:lnTo>
                  <a:lnTo>
                    <a:pt x="1495615" y="2468283"/>
                  </a:lnTo>
                  <a:lnTo>
                    <a:pt x="811047" y="2468283"/>
                  </a:lnTo>
                  <a:lnTo>
                    <a:pt x="811047" y="2423630"/>
                  </a:lnTo>
                  <a:lnTo>
                    <a:pt x="823417" y="2411260"/>
                  </a:lnTo>
                  <a:lnTo>
                    <a:pt x="1483245" y="2411260"/>
                  </a:lnTo>
                  <a:lnTo>
                    <a:pt x="1495615" y="2423630"/>
                  </a:lnTo>
                  <a:lnTo>
                    <a:pt x="1495615" y="2385136"/>
                  </a:lnTo>
                  <a:lnTo>
                    <a:pt x="1492478" y="2383828"/>
                  </a:lnTo>
                  <a:lnTo>
                    <a:pt x="1487017" y="2382748"/>
                  </a:lnTo>
                  <a:lnTo>
                    <a:pt x="1438567" y="2382748"/>
                  </a:lnTo>
                  <a:lnTo>
                    <a:pt x="1438567" y="2338082"/>
                  </a:lnTo>
                  <a:lnTo>
                    <a:pt x="1426197" y="2325713"/>
                  </a:lnTo>
                  <a:lnTo>
                    <a:pt x="1395780" y="2325713"/>
                  </a:lnTo>
                  <a:lnTo>
                    <a:pt x="1395780" y="2297201"/>
                  </a:lnTo>
                  <a:lnTo>
                    <a:pt x="1395780" y="2268690"/>
                  </a:lnTo>
                  <a:lnTo>
                    <a:pt x="1395323" y="2264524"/>
                  </a:lnTo>
                  <a:lnTo>
                    <a:pt x="1365300" y="2239822"/>
                  </a:lnTo>
                  <a:lnTo>
                    <a:pt x="1361122" y="2240178"/>
                  </a:lnTo>
                  <a:lnTo>
                    <a:pt x="1338732" y="2240178"/>
                  </a:lnTo>
                  <a:lnTo>
                    <a:pt x="1338732" y="2297201"/>
                  </a:lnTo>
                  <a:lnTo>
                    <a:pt x="1338732" y="2325713"/>
                  </a:lnTo>
                  <a:lnTo>
                    <a:pt x="1308315" y="2325713"/>
                  </a:lnTo>
                  <a:lnTo>
                    <a:pt x="1295946" y="2338082"/>
                  </a:lnTo>
                  <a:lnTo>
                    <a:pt x="1295946" y="2382748"/>
                  </a:lnTo>
                  <a:lnTo>
                    <a:pt x="1010704" y="2382748"/>
                  </a:lnTo>
                  <a:lnTo>
                    <a:pt x="1010704" y="2338082"/>
                  </a:lnTo>
                  <a:lnTo>
                    <a:pt x="1010348" y="2336266"/>
                  </a:lnTo>
                  <a:lnTo>
                    <a:pt x="998334" y="2325713"/>
                  </a:lnTo>
                  <a:lnTo>
                    <a:pt x="967917" y="2325713"/>
                  </a:lnTo>
                  <a:lnTo>
                    <a:pt x="967917" y="2297201"/>
                  </a:lnTo>
                  <a:lnTo>
                    <a:pt x="1338732" y="2297201"/>
                  </a:lnTo>
                  <a:lnTo>
                    <a:pt x="1338732" y="2240178"/>
                  </a:lnTo>
                  <a:lnTo>
                    <a:pt x="945527" y="2240178"/>
                  </a:lnTo>
                  <a:lnTo>
                    <a:pt x="941349" y="2239822"/>
                  </a:lnTo>
                  <a:lnTo>
                    <a:pt x="911326" y="2264524"/>
                  </a:lnTo>
                  <a:lnTo>
                    <a:pt x="910869" y="2268690"/>
                  </a:lnTo>
                  <a:lnTo>
                    <a:pt x="910869" y="2325713"/>
                  </a:lnTo>
                  <a:lnTo>
                    <a:pt x="880465" y="2325713"/>
                  </a:lnTo>
                  <a:lnTo>
                    <a:pt x="868083" y="2338082"/>
                  </a:lnTo>
                  <a:lnTo>
                    <a:pt x="868083" y="2382748"/>
                  </a:lnTo>
                  <a:lnTo>
                    <a:pt x="819632" y="2382748"/>
                  </a:lnTo>
                  <a:lnTo>
                    <a:pt x="787946" y="2403906"/>
                  </a:lnTo>
                  <a:lnTo>
                    <a:pt x="782523" y="2419845"/>
                  </a:lnTo>
                  <a:lnTo>
                    <a:pt x="782523" y="2858884"/>
                  </a:lnTo>
                  <a:lnTo>
                    <a:pt x="814171" y="2894888"/>
                  </a:lnTo>
                  <a:lnTo>
                    <a:pt x="819632" y="2895981"/>
                  </a:lnTo>
                  <a:lnTo>
                    <a:pt x="1487017" y="2895981"/>
                  </a:lnTo>
                  <a:lnTo>
                    <a:pt x="1518704" y="2874822"/>
                  </a:lnTo>
                  <a:lnTo>
                    <a:pt x="1524139" y="2858884"/>
                  </a:lnTo>
                  <a:lnTo>
                    <a:pt x="1524139" y="2496794"/>
                  </a:lnTo>
                  <a:lnTo>
                    <a:pt x="1524139" y="2468283"/>
                  </a:lnTo>
                  <a:lnTo>
                    <a:pt x="1524139" y="2419845"/>
                  </a:lnTo>
                  <a:close/>
                </a:path>
                <a:path w="4669155" h="4948555">
                  <a:moveTo>
                    <a:pt x="1526184" y="4041952"/>
                  </a:moveTo>
                  <a:lnTo>
                    <a:pt x="1499590" y="4041952"/>
                  </a:lnTo>
                  <a:lnTo>
                    <a:pt x="1499590" y="4068584"/>
                  </a:lnTo>
                  <a:lnTo>
                    <a:pt x="1526184" y="4068584"/>
                  </a:lnTo>
                  <a:lnTo>
                    <a:pt x="1526184" y="4041952"/>
                  </a:lnTo>
                  <a:close/>
                </a:path>
                <a:path w="4669155" h="4948555">
                  <a:moveTo>
                    <a:pt x="1534198" y="4087901"/>
                  </a:moveTo>
                  <a:lnTo>
                    <a:pt x="810463" y="4087901"/>
                  </a:lnTo>
                  <a:lnTo>
                    <a:pt x="810463" y="4094251"/>
                  </a:lnTo>
                  <a:lnTo>
                    <a:pt x="810463" y="4563237"/>
                  </a:lnTo>
                  <a:lnTo>
                    <a:pt x="810463" y="4569599"/>
                  </a:lnTo>
                  <a:lnTo>
                    <a:pt x="1534198" y="4569599"/>
                  </a:lnTo>
                  <a:lnTo>
                    <a:pt x="1534198" y="4563859"/>
                  </a:lnTo>
                  <a:lnTo>
                    <a:pt x="1534198" y="4563237"/>
                  </a:lnTo>
                  <a:lnTo>
                    <a:pt x="1534198" y="4094632"/>
                  </a:lnTo>
                  <a:lnTo>
                    <a:pt x="1527835" y="4094632"/>
                  </a:lnTo>
                  <a:lnTo>
                    <a:pt x="1527835" y="4563237"/>
                  </a:lnTo>
                  <a:lnTo>
                    <a:pt x="816813" y="4563237"/>
                  </a:lnTo>
                  <a:lnTo>
                    <a:pt x="816813" y="4094251"/>
                  </a:lnTo>
                  <a:lnTo>
                    <a:pt x="1534198" y="4094251"/>
                  </a:lnTo>
                  <a:lnTo>
                    <a:pt x="1534198" y="4087901"/>
                  </a:lnTo>
                  <a:close/>
                </a:path>
                <a:path w="4669155" h="4948555">
                  <a:moveTo>
                    <a:pt x="1562798" y="4009098"/>
                  </a:moveTo>
                  <a:lnTo>
                    <a:pt x="781862" y="4009098"/>
                  </a:lnTo>
                  <a:lnTo>
                    <a:pt x="781862" y="4021810"/>
                  </a:lnTo>
                  <a:lnTo>
                    <a:pt x="781862" y="4586122"/>
                  </a:lnTo>
                  <a:lnTo>
                    <a:pt x="781862" y="4598822"/>
                  </a:lnTo>
                  <a:lnTo>
                    <a:pt x="1562798" y="4598822"/>
                  </a:lnTo>
                  <a:lnTo>
                    <a:pt x="1562798" y="4586135"/>
                  </a:lnTo>
                  <a:lnTo>
                    <a:pt x="1562798" y="4021823"/>
                  </a:lnTo>
                  <a:lnTo>
                    <a:pt x="1550085" y="4021823"/>
                  </a:lnTo>
                  <a:lnTo>
                    <a:pt x="1550085" y="4586122"/>
                  </a:lnTo>
                  <a:lnTo>
                    <a:pt x="794575" y="4586122"/>
                  </a:lnTo>
                  <a:lnTo>
                    <a:pt x="794575" y="4021810"/>
                  </a:lnTo>
                  <a:lnTo>
                    <a:pt x="1562798" y="4021810"/>
                  </a:lnTo>
                  <a:lnTo>
                    <a:pt x="1562798" y="4009098"/>
                  </a:lnTo>
                  <a:close/>
                </a:path>
                <a:path w="4669155" h="4948555">
                  <a:moveTo>
                    <a:pt x="2651722" y="3500209"/>
                  </a:moveTo>
                  <a:lnTo>
                    <a:pt x="2648674" y="3485083"/>
                  </a:lnTo>
                  <a:lnTo>
                    <a:pt x="2640368" y="3472726"/>
                  </a:lnTo>
                  <a:lnTo>
                    <a:pt x="2628036" y="3464395"/>
                  </a:lnTo>
                  <a:lnTo>
                    <a:pt x="2612948" y="3461347"/>
                  </a:lnTo>
                  <a:lnTo>
                    <a:pt x="2612948" y="3500209"/>
                  </a:lnTo>
                  <a:lnTo>
                    <a:pt x="2612948" y="3849967"/>
                  </a:lnTo>
                  <a:lnTo>
                    <a:pt x="2554795" y="3849967"/>
                  </a:lnTo>
                  <a:lnTo>
                    <a:pt x="2554795" y="3500209"/>
                  </a:lnTo>
                  <a:lnTo>
                    <a:pt x="2612948" y="3500209"/>
                  </a:lnTo>
                  <a:lnTo>
                    <a:pt x="2612948" y="3461347"/>
                  </a:lnTo>
                  <a:lnTo>
                    <a:pt x="2516022" y="3461347"/>
                  </a:lnTo>
                  <a:lnTo>
                    <a:pt x="2516022" y="3500209"/>
                  </a:lnTo>
                  <a:lnTo>
                    <a:pt x="2516022" y="3849967"/>
                  </a:lnTo>
                  <a:lnTo>
                    <a:pt x="2244610" y="3849967"/>
                  </a:lnTo>
                  <a:lnTo>
                    <a:pt x="2244610" y="3500209"/>
                  </a:lnTo>
                  <a:lnTo>
                    <a:pt x="2516022" y="3500209"/>
                  </a:lnTo>
                  <a:lnTo>
                    <a:pt x="2516022" y="3461347"/>
                  </a:lnTo>
                  <a:lnTo>
                    <a:pt x="2496629" y="3461347"/>
                  </a:lnTo>
                  <a:lnTo>
                    <a:pt x="2496629" y="3441916"/>
                  </a:lnTo>
                  <a:lnTo>
                    <a:pt x="2493581" y="3426790"/>
                  </a:lnTo>
                  <a:lnTo>
                    <a:pt x="2485275" y="3414433"/>
                  </a:lnTo>
                  <a:lnTo>
                    <a:pt x="2472956" y="3406102"/>
                  </a:lnTo>
                  <a:lnTo>
                    <a:pt x="2457856" y="3403054"/>
                  </a:lnTo>
                  <a:lnTo>
                    <a:pt x="2457856" y="3441916"/>
                  </a:lnTo>
                  <a:lnTo>
                    <a:pt x="2457856" y="3461347"/>
                  </a:lnTo>
                  <a:lnTo>
                    <a:pt x="2302764" y="3461347"/>
                  </a:lnTo>
                  <a:lnTo>
                    <a:pt x="2302764" y="3441916"/>
                  </a:lnTo>
                  <a:lnTo>
                    <a:pt x="2457856" y="3441916"/>
                  </a:lnTo>
                  <a:lnTo>
                    <a:pt x="2457856" y="3403054"/>
                  </a:lnTo>
                  <a:lnTo>
                    <a:pt x="2302764" y="3403054"/>
                  </a:lnTo>
                  <a:lnTo>
                    <a:pt x="2287676" y="3406102"/>
                  </a:lnTo>
                  <a:lnTo>
                    <a:pt x="2275357" y="3414433"/>
                  </a:lnTo>
                  <a:lnTo>
                    <a:pt x="2267039" y="3426790"/>
                  </a:lnTo>
                  <a:lnTo>
                    <a:pt x="2263991" y="3441916"/>
                  </a:lnTo>
                  <a:lnTo>
                    <a:pt x="2263991" y="3461347"/>
                  </a:lnTo>
                  <a:lnTo>
                    <a:pt x="2205837" y="3461347"/>
                  </a:lnTo>
                  <a:lnTo>
                    <a:pt x="2205837" y="3500209"/>
                  </a:lnTo>
                  <a:lnTo>
                    <a:pt x="2205837" y="3849967"/>
                  </a:lnTo>
                  <a:lnTo>
                    <a:pt x="2147671" y="3849967"/>
                  </a:lnTo>
                  <a:lnTo>
                    <a:pt x="2147671" y="3500209"/>
                  </a:lnTo>
                  <a:lnTo>
                    <a:pt x="2205837" y="3500209"/>
                  </a:lnTo>
                  <a:lnTo>
                    <a:pt x="2205837" y="3461347"/>
                  </a:lnTo>
                  <a:lnTo>
                    <a:pt x="2147671" y="3461347"/>
                  </a:lnTo>
                  <a:lnTo>
                    <a:pt x="2132584" y="3464395"/>
                  </a:lnTo>
                  <a:lnTo>
                    <a:pt x="2120265" y="3472726"/>
                  </a:lnTo>
                  <a:lnTo>
                    <a:pt x="2111946" y="3485083"/>
                  </a:lnTo>
                  <a:lnTo>
                    <a:pt x="2108898" y="3500209"/>
                  </a:lnTo>
                  <a:lnTo>
                    <a:pt x="2108898" y="3849967"/>
                  </a:lnTo>
                  <a:lnTo>
                    <a:pt x="2111946" y="3865092"/>
                  </a:lnTo>
                  <a:lnTo>
                    <a:pt x="2120265" y="3877437"/>
                  </a:lnTo>
                  <a:lnTo>
                    <a:pt x="2132584" y="3885768"/>
                  </a:lnTo>
                  <a:lnTo>
                    <a:pt x="2147671" y="3888829"/>
                  </a:lnTo>
                  <a:lnTo>
                    <a:pt x="2612948" y="3888829"/>
                  </a:lnTo>
                  <a:lnTo>
                    <a:pt x="2628036" y="3885768"/>
                  </a:lnTo>
                  <a:lnTo>
                    <a:pt x="2640368" y="3877437"/>
                  </a:lnTo>
                  <a:lnTo>
                    <a:pt x="2648674" y="3865092"/>
                  </a:lnTo>
                  <a:lnTo>
                    <a:pt x="2651722" y="3849967"/>
                  </a:lnTo>
                  <a:lnTo>
                    <a:pt x="2651722" y="3500209"/>
                  </a:lnTo>
                  <a:close/>
                </a:path>
                <a:path w="4669155" h="4948555">
                  <a:moveTo>
                    <a:pt x="2964688" y="4872990"/>
                  </a:moveTo>
                  <a:lnTo>
                    <a:pt x="2957347" y="4845710"/>
                  </a:lnTo>
                  <a:lnTo>
                    <a:pt x="2940024" y="4823396"/>
                  </a:lnTo>
                  <a:lnTo>
                    <a:pt x="2916313" y="4809896"/>
                  </a:lnTo>
                  <a:lnTo>
                    <a:pt x="2912630" y="4809401"/>
                  </a:lnTo>
                  <a:lnTo>
                    <a:pt x="2889326" y="4806264"/>
                  </a:lnTo>
                  <a:lnTo>
                    <a:pt x="2850705" y="4820704"/>
                  </a:lnTo>
                  <a:lnTo>
                    <a:pt x="2827896" y="4851552"/>
                  </a:lnTo>
                  <a:lnTo>
                    <a:pt x="2699601" y="4842891"/>
                  </a:lnTo>
                  <a:lnTo>
                    <a:pt x="2627744" y="4838052"/>
                  </a:lnTo>
                  <a:lnTo>
                    <a:pt x="2626334" y="4832489"/>
                  </a:lnTo>
                  <a:lnTo>
                    <a:pt x="2624709" y="4827028"/>
                  </a:lnTo>
                  <a:lnTo>
                    <a:pt x="2619502" y="4816551"/>
                  </a:lnTo>
                  <a:lnTo>
                    <a:pt x="2616123" y="4811954"/>
                  </a:lnTo>
                  <a:lnTo>
                    <a:pt x="2612542" y="4807483"/>
                  </a:lnTo>
                  <a:lnTo>
                    <a:pt x="2651937" y="4747285"/>
                  </a:lnTo>
                  <a:lnTo>
                    <a:pt x="2721216" y="4641456"/>
                  </a:lnTo>
                  <a:lnTo>
                    <a:pt x="2734360" y="4644123"/>
                  </a:lnTo>
                  <a:lnTo>
                    <a:pt x="2747797" y="4644377"/>
                  </a:lnTo>
                  <a:lnTo>
                    <a:pt x="2761246" y="4642078"/>
                  </a:lnTo>
                  <a:lnTo>
                    <a:pt x="2774391" y="4637075"/>
                  </a:lnTo>
                  <a:lnTo>
                    <a:pt x="2797251" y="4619295"/>
                  </a:lnTo>
                  <a:lnTo>
                    <a:pt x="2809570" y="4597514"/>
                  </a:lnTo>
                  <a:lnTo>
                    <a:pt x="2811018" y="4594961"/>
                  </a:lnTo>
                  <a:lnTo>
                    <a:pt x="2807043" y="4539119"/>
                  </a:lnTo>
                  <a:lnTo>
                    <a:pt x="2764904" y="4502264"/>
                  </a:lnTo>
                  <a:lnTo>
                    <a:pt x="2737193" y="4498556"/>
                  </a:lnTo>
                  <a:lnTo>
                    <a:pt x="2709456" y="4505985"/>
                  </a:lnTo>
                  <a:lnTo>
                    <a:pt x="2709011" y="4506214"/>
                  </a:lnTo>
                  <a:lnTo>
                    <a:pt x="2686342" y="4523841"/>
                  </a:lnTo>
                  <a:lnTo>
                    <a:pt x="2672588" y="4548175"/>
                  </a:lnTo>
                  <a:lnTo>
                    <a:pt x="2668981" y="4575949"/>
                  </a:lnTo>
                  <a:lnTo>
                    <a:pt x="2676563" y="4604016"/>
                  </a:lnTo>
                  <a:lnTo>
                    <a:pt x="2679166" y="4609262"/>
                  </a:lnTo>
                  <a:lnTo>
                    <a:pt x="2682532" y="4613846"/>
                  </a:lnTo>
                  <a:lnTo>
                    <a:pt x="2686126" y="4618329"/>
                  </a:lnTo>
                  <a:lnTo>
                    <a:pt x="2577439" y="4784344"/>
                  </a:lnTo>
                  <a:lnTo>
                    <a:pt x="2564307" y="4781689"/>
                  </a:lnTo>
                  <a:lnTo>
                    <a:pt x="2550858" y="4781423"/>
                  </a:lnTo>
                  <a:lnTo>
                    <a:pt x="2537409" y="4783721"/>
                  </a:lnTo>
                  <a:lnTo>
                    <a:pt x="2524277" y="4788725"/>
                  </a:lnTo>
                  <a:lnTo>
                    <a:pt x="2501404" y="4806518"/>
                  </a:lnTo>
                  <a:lnTo>
                    <a:pt x="2487650" y="4830851"/>
                  </a:lnTo>
                  <a:lnTo>
                    <a:pt x="2484031" y="4858613"/>
                  </a:lnTo>
                  <a:lnTo>
                    <a:pt x="2491613" y="4886693"/>
                  </a:lnTo>
                  <a:lnTo>
                    <a:pt x="2509431" y="4909667"/>
                  </a:lnTo>
                  <a:lnTo>
                    <a:pt x="2533751" y="4923548"/>
                  </a:lnTo>
                  <a:lnTo>
                    <a:pt x="2561463" y="4927257"/>
                  </a:lnTo>
                  <a:lnTo>
                    <a:pt x="2589441" y="4919751"/>
                  </a:lnTo>
                  <a:lnTo>
                    <a:pt x="2601366" y="4912284"/>
                  </a:lnTo>
                  <a:lnTo>
                    <a:pt x="2611297" y="4902949"/>
                  </a:lnTo>
                  <a:lnTo>
                    <a:pt x="2619197" y="4892078"/>
                  </a:lnTo>
                  <a:lnTo>
                    <a:pt x="2624988" y="4880000"/>
                  </a:lnTo>
                  <a:lnTo>
                    <a:pt x="2825026" y="4893818"/>
                  </a:lnTo>
                  <a:lnTo>
                    <a:pt x="2847670" y="4931194"/>
                  </a:lnTo>
                  <a:lnTo>
                    <a:pt x="2898381" y="4948326"/>
                  </a:lnTo>
                  <a:lnTo>
                    <a:pt x="2925572" y="4941062"/>
                  </a:lnTo>
                  <a:lnTo>
                    <a:pt x="2947759" y="4923752"/>
                  </a:lnTo>
                  <a:lnTo>
                    <a:pt x="2961144" y="4900041"/>
                  </a:lnTo>
                  <a:lnTo>
                    <a:pt x="2964688" y="4872990"/>
                  </a:lnTo>
                  <a:close/>
                </a:path>
                <a:path w="4669155" h="4948555">
                  <a:moveTo>
                    <a:pt x="4235755" y="79375"/>
                  </a:moveTo>
                  <a:lnTo>
                    <a:pt x="4234205" y="71666"/>
                  </a:lnTo>
                  <a:lnTo>
                    <a:pt x="4229989" y="65354"/>
                  </a:lnTo>
                  <a:lnTo>
                    <a:pt x="4223753" y="61099"/>
                  </a:lnTo>
                  <a:lnTo>
                    <a:pt x="4216146" y="59537"/>
                  </a:lnTo>
                  <a:lnTo>
                    <a:pt x="4208551" y="61099"/>
                  </a:lnTo>
                  <a:lnTo>
                    <a:pt x="4202341" y="65354"/>
                  </a:lnTo>
                  <a:lnTo>
                    <a:pt x="4198150" y="71666"/>
                  </a:lnTo>
                  <a:lnTo>
                    <a:pt x="4196613" y="79375"/>
                  </a:lnTo>
                  <a:lnTo>
                    <a:pt x="4198150" y="87096"/>
                  </a:lnTo>
                  <a:lnTo>
                    <a:pt x="4202341" y="93395"/>
                  </a:lnTo>
                  <a:lnTo>
                    <a:pt x="4208551" y="97663"/>
                  </a:lnTo>
                  <a:lnTo>
                    <a:pt x="4216146" y="99225"/>
                  </a:lnTo>
                  <a:lnTo>
                    <a:pt x="4223753" y="97663"/>
                  </a:lnTo>
                  <a:lnTo>
                    <a:pt x="4229989" y="93395"/>
                  </a:lnTo>
                  <a:lnTo>
                    <a:pt x="4234205" y="87096"/>
                  </a:lnTo>
                  <a:lnTo>
                    <a:pt x="4235755" y="79375"/>
                  </a:lnTo>
                  <a:close/>
                </a:path>
                <a:path w="4669155" h="4948555">
                  <a:moveTo>
                    <a:pt x="4314482" y="79375"/>
                  </a:moveTo>
                  <a:lnTo>
                    <a:pt x="4312932" y="71666"/>
                  </a:lnTo>
                  <a:lnTo>
                    <a:pt x="4308716" y="65354"/>
                  </a:lnTo>
                  <a:lnTo>
                    <a:pt x="4302480" y="61099"/>
                  </a:lnTo>
                  <a:lnTo>
                    <a:pt x="4294873" y="59537"/>
                  </a:lnTo>
                  <a:lnTo>
                    <a:pt x="4287291" y="61099"/>
                  </a:lnTo>
                  <a:lnTo>
                    <a:pt x="4281081" y="65354"/>
                  </a:lnTo>
                  <a:lnTo>
                    <a:pt x="4276890" y="71666"/>
                  </a:lnTo>
                  <a:lnTo>
                    <a:pt x="4275353" y="79375"/>
                  </a:lnTo>
                  <a:lnTo>
                    <a:pt x="4276890" y="87096"/>
                  </a:lnTo>
                  <a:lnTo>
                    <a:pt x="4281081" y="93395"/>
                  </a:lnTo>
                  <a:lnTo>
                    <a:pt x="4287291" y="97663"/>
                  </a:lnTo>
                  <a:lnTo>
                    <a:pt x="4294873" y="99225"/>
                  </a:lnTo>
                  <a:lnTo>
                    <a:pt x="4302480" y="97663"/>
                  </a:lnTo>
                  <a:lnTo>
                    <a:pt x="4308716" y="93395"/>
                  </a:lnTo>
                  <a:lnTo>
                    <a:pt x="4312932" y="87096"/>
                  </a:lnTo>
                  <a:lnTo>
                    <a:pt x="4314482" y="79375"/>
                  </a:lnTo>
                  <a:close/>
                </a:path>
                <a:path w="4669155" h="4948555">
                  <a:moveTo>
                    <a:pt x="4432592" y="853287"/>
                  </a:moveTo>
                  <a:lnTo>
                    <a:pt x="4431042" y="845578"/>
                  </a:lnTo>
                  <a:lnTo>
                    <a:pt x="4426813" y="839266"/>
                  </a:lnTo>
                  <a:lnTo>
                    <a:pt x="4420552" y="834999"/>
                  </a:lnTo>
                  <a:lnTo>
                    <a:pt x="4412907" y="833437"/>
                  </a:lnTo>
                  <a:lnTo>
                    <a:pt x="4334167" y="833437"/>
                  </a:lnTo>
                  <a:lnTo>
                    <a:pt x="4326483" y="834999"/>
                  </a:lnTo>
                  <a:lnTo>
                    <a:pt x="4320235" y="839266"/>
                  </a:lnTo>
                  <a:lnTo>
                    <a:pt x="4316031" y="845578"/>
                  </a:lnTo>
                  <a:lnTo>
                    <a:pt x="4314482" y="853287"/>
                  </a:lnTo>
                  <a:lnTo>
                    <a:pt x="4316031" y="861034"/>
                  </a:lnTo>
                  <a:lnTo>
                    <a:pt x="4320235" y="867333"/>
                  </a:lnTo>
                  <a:lnTo>
                    <a:pt x="4326483" y="871575"/>
                  </a:lnTo>
                  <a:lnTo>
                    <a:pt x="4334167" y="873125"/>
                  </a:lnTo>
                  <a:lnTo>
                    <a:pt x="4412907" y="873125"/>
                  </a:lnTo>
                  <a:lnTo>
                    <a:pt x="4420552" y="871575"/>
                  </a:lnTo>
                  <a:lnTo>
                    <a:pt x="4426813" y="867333"/>
                  </a:lnTo>
                  <a:lnTo>
                    <a:pt x="4431042" y="861034"/>
                  </a:lnTo>
                  <a:lnTo>
                    <a:pt x="4432592" y="853287"/>
                  </a:lnTo>
                  <a:close/>
                </a:path>
                <a:path w="4669155" h="4948555">
                  <a:moveTo>
                    <a:pt x="4590059" y="137668"/>
                  </a:moveTo>
                  <a:lnTo>
                    <a:pt x="4588510" y="129921"/>
                  </a:lnTo>
                  <a:lnTo>
                    <a:pt x="4584281" y="123621"/>
                  </a:lnTo>
                  <a:lnTo>
                    <a:pt x="4578020" y="119380"/>
                  </a:lnTo>
                  <a:lnTo>
                    <a:pt x="4570374" y="117830"/>
                  </a:lnTo>
                  <a:lnTo>
                    <a:pt x="4452277" y="117830"/>
                  </a:lnTo>
                  <a:lnTo>
                    <a:pt x="4452277" y="357187"/>
                  </a:lnTo>
                  <a:lnTo>
                    <a:pt x="4450727" y="364909"/>
                  </a:lnTo>
                  <a:lnTo>
                    <a:pt x="4446498" y="371208"/>
                  </a:lnTo>
                  <a:lnTo>
                    <a:pt x="4440237" y="375475"/>
                  </a:lnTo>
                  <a:lnTo>
                    <a:pt x="4432592" y="377037"/>
                  </a:lnTo>
                  <a:lnTo>
                    <a:pt x="4373537" y="377037"/>
                  </a:lnTo>
                  <a:lnTo>
                    <a:pt x="4356747" y="379450"/>
                  </a:lnTo>
                  <a:lnTo>
                    <a:pt x="4344403" y="385953"/>
                  </a:lnTo>
                  <a:lnTo>
                    <a:pt x="4336770" y="395439"/>
                  </a:lnTo>
                  <a:lnTo>
                    <a:pt x="4334167" y="406806"/>
                  </a:lnTo>
                  <a:lnTo>
                    <a:pt x="4336770" y="418160"/>
                  </a:lnTo>
                  <a:lnTo>
                    <a:pt x="4344403" y="427647"/>
                  </a:lnTo>
                  <a:lnTo>
                    <a:pt x="4356747" y="434149"/>
                  </a:lnTo>
                  <a:lnTo>
                    <a:pt x="4373537" y="436562"/>
                  </a:lnTo>
                  <a:lnTo>
                    <a:pt x="4376001" y="436638"/>
                  </a:lnTo>
                  <a:lnTo>
                    <a:pt x="4409808" y="443242"/>
                  </a:lnTo>
                  <a:lnTo>
                    <a:pt x="4433595" y="459270"/>
                  </a:lnTo>
                  <a:lnTo>
                    <a:pt x="4447654" y="481330"/>
                  </a:lnTo>
                  <a:lnTo>
                    <a:pt x="4452277" y="506018"/>
                  </a:lnTo>
                  <a:lnTo>
                    <a:pt x="4448683" y="527888"/>
                  </a:lnTo>
                  <a:lnTo>
                    <a:pt x="4437773" y="547992"/>
                  </a:lnTo>
                  <a:lnTo>
                    <a:pt x="4419346" y="564032"/>
                  </a:lnTo>
                  <a:lnTo>
                    <a:pt x="4393222" y="573697"/>
                  </a:lnTo>
                  <a:lnTo>
                    <a:pt x="4393222" y="615162"/>
                  </a:lnTo>
                  <a:lnTo>
                    <a:pt x="4391672" y="622871"/>
                  </a:lnTo>
                  <a:lnTo>
                    <a:pt x="4387443" y="629183"/>
                  </a:lnTo>
                  <a:lnTo>
                    <a:pt x="4381182" y="633437"/>
                  </a:lnTo>
                  <a:lnTo>
                    <a:pt x="4373537" y="635000"/>
                  </a:lnTo>
                  <a:lnTo>
                    <a:pt x="4365853" y="633437"/>
                  </a:lnTo>
                  <a:lnTo>
                    <a:pt x="4359605" y="629183"/>
                  </a:lnTo>
                  <a:lnTo>
                    <a:pt x="4355389" y="622871"/>
                  </a:lnTo>
                  <a:lnTo>
                    <a:pt x="4353852" y="615162"/>
                  </a:lnTo>
                  <a:lnTo>
                    <a:pt x="4353852" y="575475"/>
                  </a:lnTo>
                  <a:lnTo>
                    <a:pt x="4314482" y="575475"/>
                  </a:lnTo>
                  <a:lnTo>
                    <a:pt x="4306798" y="573913"/>
                  </a:lnTo>
                  <a:lnTo>
                    <a:pt x="4300550" y="569645"/>
                  </a:lnTo>
                  <a:lnTo>
                    <a:pt x="4296346" y="563346"/>
                  </a:lnTo>
                  <a:lnTo>
                    <a:pt x="4294797" y="555625"/>
                  </a:lnTo>
                  <a:lnTo>
                    <a:pt x="4296346" y="547916"/>
                  </a:lnTo>
                  <a:lnTo>
                    <a:pt x="4300550" y="541604"/>
                  </a:lnTo>
                  <a:lnTo>
                    <a:pt x="4306798" y="537349"/>
                  </a:lnTo>
                  <a:lnTo>
                    <a:pt x="4314482" y="535787"/>
                  </a:lnTo>
                  <a:lnTo>
                    <a:pt x="4373537" y="535787"/>
                  </a:lnTo>
                  <a:lnTo>
                    <a:pt x="4390301" y="533374"/>
                  </a:lnTo>
                  <a:lnTo>
                    <a:pt x="4402645" y="526859"/>
                  </a:lnTo>
                  <a:lnTo>
                    <a:pt x="4410291" y="517372"/>
                  </a:lnTo>
                  <a:lnTo>
                    <a:pt x="4412907" y="506018"/>
                  </a:lnTo>
                  <a:lnTo>
                    <a:pt x="4410291" y="494665"/>
                  </a:lnTo>
                  <a:lnTo>
                    <a:pt x="4402645" y="485178"/>
                  </a:lnTo>
                  <a:lnTo>
                    <a:pt x="4390301" y="478675"/>
                  </a:lnTo>
                  <a:lnTo>
                    <a:pt x="4373537" y="476250"/>
                  </a:lnTo>
                  <a:lnTo>
                    <a:pt x="4338625" y="470154"/>
                  </a:lnTo>
                  <a:lnTo>
                    <a:pt x="4314075" y="454202"/>
                  </a:lnTo>
                  <a:lnTo>
                    <a:pt x="4299572" y="431914"/>
                  </a:lnTo>
                  <a:lnTo>
                    <a:pt x="4294797" y="406806"/>
                  </a:lnTo>
                  <a:lnTo>
                    <a:pt x="4298391" y="384937"/>
                  </a:lnTo>
                  <a:lnTo>
                    <a:pt x="4309275" y="364832"/>
                  </a:lnTo>
                  <a:lnTo>
                    <a:pt x="4327690" y="348792"/>
                  </a:lnTo>
                  <a:lnTo>
                    <a:pt x="4353852" y="339128"/>
                  </a:lnTo>
                  <a:lnTo>
                    <a:pt x="4353852" y="297662"/>
                  </a:lnTo>
                  <a:lnTo>
                    <a:pt x="4355389" y="289953"/>
                  </a:lnTo>
                  <a:lnTo>
                    <a:pt x="4359605" y="283641"/>
                  </a:lnTo>
                  <a:lnTo>
                    <a:pt x="4365853" y="279374"/>
                  </a:lnTo>
                  <a:lnTo>
                    <a:pt x="4373537" y="277812"/>
                  </a:lnTo>
                  <a:lnTo>
                    <a:pt x="4381182" y="279374"/>
                  </a:lnTo>
                  <a:lnTo>
                    <a:pt x="4387443" y="283641"/>
                  </a:lnTo>
                  <a:lnTo>
                    <a:pt x="4391672" y="289953"/>
                  </a:lnTo>
                  <a:lnTo>
                    <a:pt x="4393222" y="297662"/>
                  </a:lnTo>
                  <a:lnTo>
                    <a:pt x="4393222" y="337350"/>
                  </a:lnTo>
                  <a:lnTo>
                    <a:pt x="4433595" y="337426"/>
                  </a:lnTo>
                  <a:lnTo>
                    <a:pt x="4440885" y="339217"/>
                  </a:lnTo>
                  <a:lnTo>
                    <a:pt x="4446829" y="343496"/>
                  </a:lnTo>
                  <a:lnTo>
                    <a:pt x="4450816" y="349681"/>
                  </a:lnTo>
                  <a:lnTo>
                    <a:pt x="4452277" y="357187"/>
                  </a:lnTo>
                  <a:lnTo>
                    <a:pt x="4452277" y="117830"/>
                  </a:lnTo>
                  <a:lnTo>
                    <a:pt x="4176699" y="117830"/>
                  </a:lnTo>
                  <a:lnTo>
                    <a:pt x="4169016" y="119380"/>
                  </a:lnTo>
                  <a:lnTo>
                    <a:pt x="4162768" y="123621"/>
                  </a:lnTo>
                  <a:lnTo>
                    <a:pt x="4158551" y="129921"/>
                  </a:lnTo>
                  <a:lnTo>
                    <a:pt x="4157014" y="137668"/>
                  </a:lnTo>
                  <a:lnTo>
                    <a:pt x="4157014" y="773912"/>
                  </a:lnTo>
                  <a:lnTo>
                    <a:pt x="4158551" y="781621"/>
                  </a:lnTo>
                  <a:lnTo>
                    <a:pt x="4162768" y="787933"/>
                  </a:lnTo>
                  <a:lnTo>
                    <a:pt x="4169016" y="792187"/>
                  </a:lnTo>
                  <a:lnTo>
                    <a:pt x="4176699" y="793750"/>
                  </a:lnTo>
                  <a:lnTo>
                    <a:pt x="4570374" y="793750"/>
                  </a:lnTo>
                  <a:lnTo>
                    <a:pt x="4578020" y="792187"/>
                  </a:lnTo>
                  <a:lnTo>
                    <a:pt x="4584281" y="787933"/>
                  </a:lnTo>
                  <a:lnTo>
                    <a:pt x="4588510" y="781621"/>
                  </a:lnTo>
                  <a:lnTo>
                    <a:pt x="4590059" y="773912"/>
                  </a:lnTo>
                  <a:lnTo>
                    <a:pt x="4590059" y="635000"/>
                  </a:lnTo>
                  <a:lnTo>
                    <a:pt x="4590059" y="277812"/>
                  </a:lnTo>
                  <a:lnTo>
                    <a:pt x="4590059" y="137668"/>
                  </a:lnTo>
                  <a:close/>
                </a:path>
                <a:path w="4669155" h="4948555">
                  <a:moveTo>
                    <a:pt x="4668799" y="131000"/>
                  </a:moveTo>
                  <a:lnTo>
                    <a:pt x="4658563" y="80022"/>
                  </a:lnTo>
                  <a:lnTo>
                    <a:pt x="4631575" y="39687"/>
                  </a:lnTo>
                  <a:lnTo>
                    <a:pt x="4630699" y="38379"/>
                  </a:lnTo>
                  <a:lnTo>
                    <a:pt x="4629429" y="37528"/>
                  </a:lnTo>
                  <a:lnTo>
                    <a:pt x="4629429" y="131000"/>
                  </a:lnTo>
                  <a:lnTo>
                    <a:pt x="4629429" y="821575"/>
                  </a:lnTo>
                  <a:lnTo>
                    <a:pt x="4622304" y="857059"/>
                  </a:lnTo>
                  <a:lnTo>
                    <a:pt x="4602886" y="886066"/>
                  </a:lnTo>
                  <a:lnTo>
                    <a:pt x="4574083" y="905637"/>
                  </a:lnTo>
                  <a:lnTo>
                    <a:pt x="4538853" y="912812"/>
                  </a:lnTo>
                  <a:lnTo>
                    <a:pt x="4208145" y="912812"/>
                  </a:lnTo>
                  <a:lnTo>
                    <a:pt x="4172928" y="905637"/>
                  </a:lnTo>
                  <a:lnTo>
                    <a:pt x="4144162" y="886066"/>
                  </a:lnTo>
                  <a:lnTo>
                    <a:pt x="4124756" y="857059"/>
                  </a:lnTo>
                  <a:lnTo>
                    <a:pt x="4117644" y="821575"/>
                  </a:lnTo>
                  <a:lnTo>
                    <a:pt x="4117644" y="131000"/>
                  </a:lnTo>
                  <a:lnTo>
                    <a:pt x="4124756" y="95478"/>
                  </a:lnTo>
                  <a:lnTo>
                    <a:pt x="4144162" y="66459"/>
                  </a:lnTo>
                  <a:lnTo>
                    <a:pt x="4172928" y="46875"/>
                  </a:lnTo>
                  <a:lnTo>
                    <a:pt x="4208145" y="39687"/>
                  </a:lnTo>
                  <a:lnTo>
                    <a:pt x="4538853" y="39687"/>
                  </a:lnTo>
                  <a:lnTo>
                    <a:pt x="4574083" y="46875"/>
                  </a:lnTo>
                  <a:lnTo>
                    <a:pt x="4602886" y="66459"/>
                  </a:lnTo>
                  <a:lnTo>
                    <a:pt x="4622304" y="95478"/>
                  </a:lnTo>
                  <a:lnTo>
                    <a:pt x="4629429" y="131000"/>
                  </a:lnTo>
                  <a:lnTo>
                    <a:pt x="4629429" y="37528"/>
                  </a:lnTo>
                  <a:lnTo>
                    <a:pt x="4589386" y="10299"/>
                  </a:lnTo>
                  <a:lnTo>
                    <a:pt x="4538853" y="0"/>
                  </a:lnTo>
                  <a:lnTo>
                    <a:pt x="4208145" y="0"/>
                  </a:lnTo>
                  <a:lnTo>
                    <a:pt x="4157624" y="10299"/>
                  </a:lnTo>
                  <a:lnTo>
                    <a:pt x="4116336" y="38379"/>
                  </a:lnTo>
                  <a:lnTo>
                    <a:pt x="4088498" y="80022"/>
                  </a:lnTo>
                  <a:lnTo>
                    <a:pt x="4078287" y="131000"/>
                  </a:lnTo>
                  <a:lnTo>
                    <a:pt x="4078287" y="821575"/>
                  </a:lnTo>
                  <a:lnTo>
                    <a:pt x="4088498" y="872515"/>
                  </a:lnTo>
                  <a:lnTo>
                    <a:pt x="4116336" y="914133"/>
                  </a:lnTo>
                  <a:lnTo>
                    <a:pt x="4157624" y="942213"/>
                  </a:lnTo>
                  <a:lnTo>
                    <a:pt x="4208145" y="952500"/>
                  </a:lnTo>
                  <a:lnTo>
                    <a:pt x="4538853" y="952500"/>
                  </a:lnTo>
                  <a:lnTo>
                    <a:pt x="4589386" y="942213"/>
                  </a:lnTo>
                  <a:lnTo>
                    <a:pt x="4630699" y="914133"/>
                  </a:lnTo>
                  <a:lnTo>
                    <a:pt x="4631575" y="912812"/>
                  </a:lnTo>
                  <a:lnTo>
                    <a:pt x="4658563" y="872515"/>
                  </a:lnTo>
                  <a:lnTo>
                    <a:pt x="4668799" y="821575"/>
                  </a:lnTo>
                  <a:lnTo>
                    <a:pt x="4668799" y="13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93270" y="3586265"/>
              <a:ext cx="462102" cy="70765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18767" y="2927578"/>
              <a:ext cx="694690" cy="1760855"/>
            </a:xfrm>
            <a:custGeom>
              <a:avLst/>
              <a:gdLst/>
              <a:ahLst/>
              <a:cxnLst/>
              <a:rect l="l" t="t" r="r" b="b"/>
              <a:pathLst>
                <a:path w="694690" h="1760854">
                  <a:moveTo>
                    <a:pt x="378091" y="83832"/>
                  </a:moveTo>
                  <a:lnTo>
                    <a:pt x="371856" y="77622"/>
                  </a:lnTo>
                  <a:lnTo>
                    <a:pt x="290601" y="77622"/>
                  </a:lnTo>
                  <a:lnTo>
                    <a:pt x="287235" y="75730"/>
                  </a:lnTo>
                  <a:lnTo>
                    <a:pt x="283527" y="69494"/>
                  </a:lnTo>
                  <a:lnTo>
                    <a:pt x="283438" y="65659"/>
                  </a:lnTo>
                  <a:lnTo>
                    <a:pt x="285178" y="62458"/>
                  </a:lnTo>
                  <a:lnTo>
                    <a:pt x="288048" y="55829"/>
                  </a:lnTo>
                  <a:lnTo>
                    <a:pt x="289737" y="48869"/>
                  </a:lnTo>
                  <a:lnTo>
                    <a:pt x="290233" y="41668"/>
                  </a:lnTo>
                  <a:lnTo>
                    <a:pt x="289509" y="34328"/>
                  </a:lnTo>
                  <a:lnTo>
                    <a:pt x="256349" y="825"/>
                  </a:lnTo>
                  <a:lnTo>
                    <a:pt x="246710" y="0"/>
                  </a:lnTo>
                  <a:lnTo>
                    <a:pt x="237426" y="1231"/>
                  </a:lnTo>
                  <a:lnTo>
                    <a:pt x="206375" y="33045"/>
                  </a:lnTo>
                  <a:lnTo>
                    <a:pt x="205333" y="42367"/>
                  </a:lnTo>
                  <a:lnTo>
                    <a:pt x="205333" y="49377"/>
                  </a:lnTo>
                  <a:lnTo>
                    <a:pt x="207098" y="56324"/>
                  </a:lnTo>
                  <a:lnTo>
                    <a:pt x="212140" y="65659"/>
                  </a:lnTo>
                  <a:lnTo>
                    <a:pt x="212051" y="69494"/>
                  </a:lnTo>
                  <a:lnTo>
                    <a:pt x="208343" y="75730"/>
                  </a:lnTo>
                  <a:lnTo>
                    <a:pt x="204978" y="77622"/>
                  </a:lnTo>
                  <a:lnTo>
                    <a:pt x="123723" y="77622"/>
                  </a:lnTo>
                  <a:lnTo>
                    <a:pt x="117487" y="83832"/>
                  </a:lnTo>
                  <a:lnTo>
                    <a:pt x="117487" y="142379"/>
                  </a:lnTo>
                  <a:lnTo>
                    <a:pt x="123723" y="148602"/>
                  </a:lnTo>
                  <a:lnTo>
                    <a:pt x="371856" y="148602"/>
                  </a:lnTo>
                  <a:lnTo>
                    <a:pt x="378091" y="142379"/>
                  </a:lnTo>
                  <a:lnTo>
                    <a:pt x="378091" y="83832"/>
                  </a:lnTo>
                  <a:close/>
                </a:path>
                <a:path w="694690" h="1760854">
                  <a:moveTo>
                    <a:pt x="495579" y="120421"/>
                  </a:moveTo>
                  <a:lnTo>
                    <a:pt x="493331" y="118211"/>
                  </a:lnTo>
                  <a:lnTo>
                    <a:pt x="433641" y="118211"/>
                  </a:lnTo>
                  <a:lnTo>
                    <a:pt x="433641" y="571347"/>
                  </a:lnTo>
                  <a:lnTo>
                    <a:pt x="433641" y="582714"/>
                  </a:lnTo>
                  <a:lnTo>
                    <a:pt x="429031" y="587311"/>
                  </a:lnTo>
                  <a:lnTo>
                    <a:pt x="296913" y="587311"/>
                  </a:lnTo>
                  <a:lnTo>
                    <a:pt x="296913" y="719899"/>
                  </a:lnTo>
                  <a:lnTo>
                    <a:pt x="296913" y="731240"/>
                  </a:lnTo>
                  <a:lnTo>
                    <a:pt x="292290" y="735863"/>
                  </a:lnTo>
                  <a:lnTo>
                    <a:pt x="66548" y="735863"/>
                  </a:lnTo>
                  <a:lnTo>
                    <a:pt x="61925" y="731240"/>
                  </a:lnTo>
                  <a:lnTo>
                    <a:pt x="61925" y="719899"/>
                  </a:lnTo>
                  <a:lnTo>
                    <a:pt x="66548" y="715276"/>
                  </a:lnTo>
                  <a:lnTo>
                    <a:pt x="292290" y="715276"/>
                  </a:lnTo>
                  <a:lnTo>
                    <a:pt x="296913" y="719899"/>
                  </a:lnTo>
                  <a:lnTo>
                    <a:pt x="296913" y="587311"/>
                  </a:lnTo>
                  <a:lnTo>
                    <a:pt x="193687" y="587311"/>
                  </a:lnTo>
                  <a:lnTo>
                    <a:pt x="193687" y="645629"/>
                  </a:lnTo>
                  <a:lnTo>
                    <a:pt x="193687" y="656983"/>
                  </a:lnTo>
                  <a:lnTo>
                    <a:pt x="189077" y="661593"/>
                  </a:lnTo>
                  <a:lnTo>
                    <a:pt x="66548" y="661593"/>
                  </a:lnTo>
                  <a:lnTo>
                    <a:pt x="61925" y="656983"/>
                  </a:lnTo>
                  <a:lnTo>
                    <a:pt x="61925" y="645629"/>
                  </a:lnTo>
                  <a:lnTo>
                    <a:pt x="66548" y="641019"/>
                  </a:lnTo>
                  <a:lnTo>
                    <a:pt x="189077" y="641019"/>
                  </a:lnTo>
                  <a:lnTo>
                    <a:pt x="193687" y="645629"/>
                  </a:lnTo>
                  <a:lnTo>
                    <a:pt x="193687" y="587311"/>
                  </a:lnTo>
                  <a:lnTo>
                    <a:pt x="66548" y="587311"/>
                  </a:lnTo>
                  <a:lnTo>
                    <a:pt x="61925" y="582714"/>
                  </a:lnTo>
                  <a:lnTo>
                    <a:pt x="61925" y="571347"/>
                  </a:lnTo>
                  <a:lnTo>
                    <a:pt x="66548" y="566750"/>
                  </a:lnTo>
                  <a:lnTo>
                    <a:pt x="429031" y="566750"/>
                  </a:lnTo>
                  <a:lnTo>
                    <a:pt x="433641" y="571347"/>
                  </a:lnTo>
                  <a:lnTo>
                    <a:pt x="433641" y="118211"/>
                  </a:lnTo>
                  <a:lnTo>
                    <a:pt x="398678" y="118211"/>
                  </a:lnTo>
                  <a:lnTo>
                    <a:pt x="398678" y="134772"/>
                  </a:lnTo>
                  <a:lnTo>
                    <a:pt x="395973" y="148145"/>
                  </a:lnTo>
                  <a:lnTo>
                    <a:pt x="388569" y="159080"/>
                  </a:lnTo>
                  <a:lnTo>
                    <a:pt x="377621" y="166458"/>
                  </a:lnTo>
                  <a:lnTo>
                    <a:pt x="364210" y="169164"/>
                  </a:lnTo>
                  <a:lnTo>
                    <a:pt x="344055" y="169164"/>
                  </a:lnTo>
                  <a:lnTo>
                    <a:pt x="344055" y="333959"/>
                  </a:lnTo>
                  <a:lnTo>
                    <a:pt x="340880" y="367360"/>
                  </a:lnTo>
                  <a:lnTo>
                    <a:pt x="329450" y="398907"/>
                  </a:lnTo>
                  <a:lnTo>
                    <a:pt x="328383" y="400405"/>
                  </a:lnTo>
                  <a:lnTo>
                    <a:pt x="328383" y="497078"/>
                  </a:lnTo>
                  <a:lnTo>
                    <a:pt x="328383" y="508444"/>
                  </a:lnTo>
                  <a:lnTo>
                    <a:pt x="323773" y="513041"/>
                  </a:lnTo>
                  <a:lnTo>
                    <a:pt x="66548" y="513041"/>
                  </a:lnTo>
                  <a:lnTo>
                    <a:pt x="61925" y="508444"/>
                  </a:lnTo>
                  <a:lnTo>
                    <a:pt x="61925" y="497078"/>
                  </a:lnTo>
                  <a:lnTo>
                    <a:pt x="66548" y="492480"/>
                  </a:lnTo>
                  <a:lnTo>
                    <a:pt x="323773" y="492480"/>
                  </a:lnTo>
                  <a:lnTo>
                    <a:pt x="328383" y="497078"/>
                  </a:lnTo>
                  <a:lnTo>
                    <a:pt x="328383" y="400405"/>
                  </a:lnTo>
                  <a:lnTo>
                    <a:pt x="312254" y="422948"/>
                  </a:lnTo>
                  <a:lnTo>
                    <a:pt x="291579" y="437134"/>
                  </a:lnTo>
                  <a:lnTo>
                    <a:pt x="269735" y="439127"/>
                  </a:lnTo>
                  <a:lnTo>
                    <a:pt x="267220" y="438581"/>
                  </a:lnTo>
                  <a:lnTo>
                    <a:pt x="264782" y="437730"/>
                  </a:lnTo>
                  <a:lnTo>
                    <a:pt x="257860" y="434403"/>
                  </a:lnTo>
                  <a:lnTo>
                    <a:pt x="252971" y="433222"/>
                  </a:lnTo>
                  <a:lnTo>
                    <a:pt x="247700" y="433070"/>
                  </a:lnTo>
                  <a:lnTo>
                    <a:pt x="242608" y="433222"/>
                  </a:lnTo>
                  <a:lnTo>
                    <a:pt x="237693" y="434403"/>
                  </a:lnTo>
                  <a:lnTo>
                    <a:pt x="230797" y="437730"/>
                  </a:lnTo>
                  <a:lnTo>
                    <a:pt x="228358" y="438581"/>
                  </a:lnTo>
                  <a:lnTo>
                    <a:pt x="183349" y="422948"/>
                  </a:lnTo>
                  <a:lnTo>
                    <a:pt x="154698" y="367360"/>
                  </a:lnTo>
                  <a:lnTo>
                    <a:pt x="151511" y="333959"/>
                  </a:lnTo>
                  <a:lnTo>
                    <a:pt x="156781" y="304888"/>
                  </a:lnTo>
                  <a:lnTo>
                    <a:pt x="169392" y="283248"/>
                  </a:lnTo>
                  <a:lnTo>
                    <a:pt x="188277" y="272110"/>
                  </a:lnTo>
                  <a:lnTo>
                    <a:pt x="192062" y="271272"/>
                  </a:lnTo>
                  <a:lnTo>
                    <a:pt x="195478" y="270802"/>
                  </a:lnTo>
                  <a:lnTo>
                    <a:pt x="198818" y="270802"/>
                  </a:lnTo>
                  <a:lnTo>
                    <a:pt x="233400" y="283095"/>
                  </a:lnTo>
                  <a:lnTo>
                    <a:pt x="240677" y="285203"/>
                  </a:lnTo>
                  <a:lnTo>
                    <a:pt x="247586" y="285635"/>
                  </a:lnTo>
                  <a:lnTo>
                    <a:pt x="247992" y="285635"/>
                  </a:lnTo>
                  <a:lnTo>
                    <a:pt x="254901" y="285203"/>
                  </a:lnTo>
                  <a:lnTo>
                    <a:pt x="262178" y="283095"/>
                  </a:lnTo>
                  <a:lnTo>
                    <a:pt x="269024" y="279565"/>
                  </a:lnTo>
                  <a:lnTo>
                    <a:pt x="269748" y="279234"/>
                  </a:lnTo>
                  <a:lnTo>
                    <a:pt x="280276" y="274332"/>
                  </a:lnTo>
                  <a:lnTo>
                    <a:pt x="289636" y="271500"/>
                  </a:lnTo>
                  <a:lnTo>
                    <a:pt x="298246" y="270840"/>
                  </a:lnTo>
                  <a:lnTo>
                    <a:pt x="307301" y="272110"/>
                  </a:lnTo>
                  <a:lnTo>
                    <a:pt x="326174" y="283248"/>
                  </a:lnTo>
                  <a:lnTo>
                    <a:pt x="338797" y="304888"/>
                  </a:lnTo>
                  <a:lnTo>
                    <a:pt x="344055" y="333959"/>
                  </a:lnTo>
                  <a:lnTo>
                    <a:pt x="344055" y="169164"/>
                  </a:lnTo>
                  <a:lnTo>
                    <a:pt x="340410" y="169164"/>
                  </a:lnTo>
                  <a:lnTo>
                    <a:pt x="340410" y="222872"/>
                  </a:lnTo>
                  <a:lnTo>
                    <a:pt x="333311" y="236220"/>
                  </a:lnTo>
                  <a:lnTo>
                    <a:pt x="319062" y="252514"/>
                  </a:lnTo>
                  <a:lnTo>
                    <a:pt x="296684" y="263766"/>
                  </a:lnTo>
                  <a:lnTo>
                    <a:pt x="265112" y="262026"/>
                  </a:lnTo>
                  <a:lnTo>
                    <a:pt x="281787" y="235216"/>
                  </a:lnTo>
                  <a:lnTo>
                    <a:pt x="283146" y="234480"/>
                  </a:lnTo>
                  <a:lnTo>
                    <a:pt x="303860" y="223354"/>
                  </a:lnTo>
                  <a:lnTo>
                    <a:pt x="325386" y="221030"/>
                  </a:lnTo>
                  <a:lnTo>
                    <a:pt x="340410" y="222872"/>
                  </a:lnTo>
                  <a:lnTo>
                    <a:pt x="340410" y="169164"/>
                  </a:lnTo>
                  <a:lnTo>
                    <a:pt x="262293" y="169164"/>
                  </a:lnTo>
                  <a:lnTo>
                    <a:pt x="262293" y="234480"/>
                  </a:lnTo>
                  <a:lnTo>
                    <a:pt x="255727" y="277876"/>
                  </a:lnTo>
                  <a:lnTo>
                    <a:pt x="253060" y="278587"/>
                  </a:lnTo>
                  <a:lnTo>
                    <a:pt x="250393" y="279057"/>
                  </a:lnTo>
                  <a:lnTo>
                    <a:pt x="247789" y="279234"/>
                  </a:lnTo>
                  <a:lnTo>
                    <a:pt x="245364" y="279057"/>
                  </a:lnTo>
                  <a:lnTo>
                    <a:pt x="242900" y="278663"/>
                  </a:lnTo>
                  <a:lnTo>
                    <a:pt x="240411" y="278041"/>
                  </a:lnTo>
                  <a:lnTo>
                    <a:pt x="239318" y="270802"/>
                  </a:lnTo>
                  <a:lnTo>
                    <a:pt x="233819" y="234480"/>
                  </a:lnTo>
                  <a:lnTo>
                    <a:pt x="262293" y="234480"/>
                  </a:lnTo>
                  <a:lnTo>
                    <a:pt x="262293" y="169164"/>
                  </a:lnTo>
                  <a:lnTo>
                    <a:pt x="131368" y="169164"/>
                  </a:lnTo>
                  <a:lnTo>
                    <a:pt x="117957" y="166458"/>
                  </a:lnTo>
                  <a:lnTo>
                    <a:pt x="107010" y="159080"/>
                  </a:lnTo>
                  <a:lnTo>
                    <a:pt x="99618" y="148145"/>
                  </a:lnTo>
                  <a:lnTo>
                    <a:pt x="96901" y="134772"/>
                  </a:lnTo>
                  <a:lnTo>
                    <a:pt x="96901" y="118211"/>
                  </a:lnTo>
                  <a:lnTo>
                    <a:pt x="2235" y="118211"/>
                  </a:lnTo>
                  <a:lnTo>
                    <a:pt x="0" y="120421"/>
                  </a:lnTo>
                  <a:lnTo>
                    <a:pt x="0" y="814120"/>
                  </a:lnTo>
                  <a:lnTo>
                    <a:pt x="2235" y="816343"/>
                  </a:lnTo>
                  <a:lnTo>
                    <a:pt x="493331" y="816343"/>
                  </a:lnTo>
                  <a:lnTo>
                    <a:pt x="495579" y="814120"/>
                  </a:lnTo>
                  <a:lnTo>
                    <a:pt x="495579" y="735863"/>
                  </a:lnTo>
                  <a:lnTo>
                    <a:pt x="495579" y="715276"/>
                  </a:lnTo>
                  <a:lnTo>
                    <a:pt x="495579" y="169164"/>
                  </a:lnTo>
                  <a:lnTo>
                    <a:pt x="495579" y="120421"/>
                  </a:lnTo>
                  <a:close/>
                </a:path>
                <a:path w="694690" h="1760854">
                  <a:moveTo>
                    <a:pt x="516077" y="1567078"/>
                  </a:moveTo>
                  <a:lnTo>
                    <a:pt x="499694" y="1537563"/>
                  </a:lnTo>
                  <a:lnTo>
                    <a:pt x="499694" y="1567078"/>
                  </a:lnTo>
                  <a:lnTo>
                    <a:pt x="499694" y="1596885"/>
                  </a:lnTo>
                  <a:lnTo>
                    <a:pt x="499694" y="1687588"/>
                  </a:lnTo>
                  <a:lnTo>
                    <a:pt x="496036" y="1697520"/>
                  </a:lnTo>
                  <a:lnTo>
                    <a:pt x="446189" y="1725612"/>
                  </a:lnTo>
                  <a:lnTo>
                    <a:pt x="381863" y="1739430"/>
                  </a:lnTo>
                  <a:lnTo>
                    <a:pt x="305701" y="1744243"/>
                  </a:lnTo>
                  <a:lnTo>
                    <a:pt x="266573" y="1743024"/>
                  </a:lnTo>
                  <a:lnTo>
                    <a:pt x="195465" y="1733588"/>
                  </a:lnTo>
                  <a:lnTo>
                    <a:pt x="142722" y="1716963"/>
                  </a:lnTo>
                  <a:lnTo>
                    <a:pt x="111709" y="1687588"/>
                  </a:lnTo>
                  <a:lnTo>
                    <a:pt x="111709" y="1596885"/>
                  </a:lnTo>
                  <a:lnTo>
                    <a:pt x="145415" y="1615655"/>
                  </a:lnTo>
                  <a:lnTo>
                    <a:pt x="192201" y="1629270"/>
                  </a:lnTo>
                  <a:lnTo>
                    <a:pt x="247243" y="1637550"/>
                  </a:lnTo>
                  <a:lnTo>
                    <a:pt x="305701" y="1640344"/>
                  </a:lnTo>
                  <a:lnTo>
                    <a:pt x="364159" y="1637550"/>
                  </a:lnTo>
                  <a:lnTo>
                    <a:pt x="419188" y="1629270"/>
                  </a:lnTo>
                  <a:lnTo>
                    <a:pt x="438175" y="1623745"/>
                  </a:lnTo>
                  <a:lnTo>
                    <a:pt x="465975" y="1615655"/>
                  </a:lnTo>
                  <a:lnTo>
                    <a:pt x="499694" y="1596885"/>
                  </a:lnTo>
                  <a:lnTo>
                    <a:pt x="499694" y="1567078"/>
                  </a:lnTo>
                  <a:lnTo>
                    <a:pt x="496036" y="1577009"/>
                  </a:lnTo>
                  <a:lnTo>
                    <a:pt x="485495" y="1586953"/>
                  </a:lnTo>
                  <a:lnTo>
                    <a:pt x="446189" y="1605114"/>
                  </a:lnTo>
                  <a:lnTo>
                    <a:pt x="381863" y="1618932"/>
                  </a:lnTo>
                  <a:lnTo>
                    <a:pt x="305701" y="1623745"/>
                  </a:lnTo>
                  <a:lnTo>
                    <a:pt x="266573" y="1622526"/>
                  </a:lnTo>
                  <a:lnTo>
                    <a:pt x="229539" y="1618932"/>
                  </a:lnTo>
                  <a:lnTo>
                    <a:pt x="195465" y="1613090"/>
                  </a:lnTo>
                  <a:lnTo>
                    <a:pt x="165214" y="1605114"/>
                  </a:lnTo>
                  <a:lnTo>
                    <a:pt x="143827" y="1596885"/>
                  </a:lnTo>
                  <a:lnTo>
                    <a:pt x="142722" y="1596466"/>
                  </a:lnTo>
                  <a:lnTo>
                    <a:pt x="125895" y="1586953"/>
                  </a:lnTo>
                  <a:lnTo>
                    <a:pt x="115354" y="1577009"/>
                  </a:lnTo>
                  <a:lnTo>
                    <a:pt x="111810" y="1567345"/>
                  </a:lnTo>
                  <a:lnTo>
                    <a:pt x="111887" y="1566265"/>
                  </a:lnTo>
                  <a:lnTo>
                    <a:pt x="112826" y="1561757"/>
                  </a:lnTo>
                  <a:lnTo>
                    <a:pt x="116103" y="1556283"/>
                  </a:lnTo>
                  <a:lnTo>
                    <a:pt x="121450" y="1550771"/>
                  </a:lnTo>
                  <a:lnTo>
                    <a:pt x="128778" y="1545323"/>
                  </a:lnTo>
                  <a:lnTo>
                    <a:pt x="136956" y="1553222"/>
                  </a:lnTo>
                  <a:lnTo>
                    <a:pt x="148005" y="1560588"/>
                  </a:lnTo>
                  <a:lnTo>
                    <a:pt x="205968" y="1580730"/>
                  </a:lnTo>
                  <a:lnTo>
                    <a:pt x="270383" y="1589328"/>
                  </a:lnTo>
                  <a:lnTo>
                    <a:pt x="305701" y="1590446"/>
                  </a:lnTo>
                  <a:lnTo>
                    <a:pt x="313956" y="1590382"/>
                  </a:lnTo>
                  <a:lnTo>
                    <a:pt x="322199" y="1590205"/>
                  </a:lnTo>
                  <a:lnTo>
                    <a:pt x="330390" y="1589900"/>
                  </a:lnTo>
                  <a:lnTo>
                    <a:pt x="343014" y="1589214"/>
                  </a:lnTo>
                  <a:lnTo>
                    <a:pt x="346468" y="1585290"/>
                  </a:lnTo>
                  <a:lnTo>
                    <a:pt x="345935" y="1576133"/>
                  </a:lnTo>
                  <a:lnTo>
                    <a:pt x="343382" y="1573847"/>
                  </a:lnTo>
                  <a:lnTo>
                    <a:pt x="342074" y="1572679"/>
                  </a:lnTo>
                  <a:lnTo>
                    <a:pt x="329666" y="1573326"/>
                  </a:lnTo>
                  <a:lnTo>
                    <a:pt x="321716" y="1573618"/>
                  </a:lnTo>
                  <a:lnTo>
                    <a:pt x="313715" y="1573796"/>
                  </a:lnTo>
                  <a:lnTo>
                    <a:pt x="305701" y="1573847"/>
                  </a:lnTo>
                  <a:lnTo>
                    <a:pt x="235419" y="1569135"/>
                  </a:lnTo>
                  <a:lnTo>
                    <a:pt x="182460" y="1557223"/>
                  </a:lnTo>
                  <a:lnTo>
                    <a:pt x="157124" y="1545323"/>
                  </a:lnTo>
                  <a:lnTo>
                    <a:pt x="149059" y="1541538"/>
                  </a:lnTo>
                  <a:lnTo>
                    <a:pt x="137426" y="1525447"/>
                  </a:lnTo>
                  <a:lnTo>
                    <a:pt x="137426" y="1517497"/>
                  </a:lnTo>
                  <a:lnTo>
                    <a:pt x="145402" y="1522958"/>
                  </a:lnTo>
                  <a:lnTo>
                    <a:pt x="154901" y="1528102"/>
                  </a:lnTo>
                  <a:lnTo>
                    <a:pt x="205968" y="1544624"/>
                  </a:lnTo>
                  <a:lnTo>
                    <a:pt x="270383" y="1553222"/>
                  </a:lnTo>
                  <a:lnTo>
                    <a:pt x="305701" y="1554340"/>
                  </a:lnTo>
                  <a:lnTo>
                    <a:pt x="341020" y="1553222"/>
                  </a:lnTo>
                  <a:lnTo>
                    <a:pt x="374523" y="1549958"/>
                  </a:lnTo>
                  <a:lnTo>
                    <a:pt x="405434" y="1544624"/>
                  </a:lnTo>
                  <a:lnTo>
                    <a:pt x="431444" y="1537741"/>
                  </a:lnTo>
                  <a:lnTo>
                    <a:pt x="432968" y="1537347"/>
                  </a:lnTo>
                  <a:lnTo>
                    <a:pt x="445477" y="1532902"/>
                  </a:lnTo>
                  <a:lnTo>
                    <a:pt x="456488" y="1528102"/>
                  </a:lnTo>
                  <a:lnTo>
                    <a:pt x="466001" y="1522958"/>
                  </a:lnTo>
                  <a:lnTo>
                    <a:pt x="473976" y="1517497"/>
                  </a:lnTo>
                  <a:lnTo>
                    <a:pt x="473976" y="1525447"/>
                  </a:lnTo>
                  <a:lnTo>
                    <a:pt x="442798" y="1552295"/>
                  </a:lnTo>
                  <a:lnTo>
                    <a:pt x="440994" y="1557134"/>
                  </a:lnTo>
                  <a:lnTo>
                    <a:pt x="444195" y="1564449"/>
                  </a:lnTo>
                  <a:lnTo>
                    <a:pt x="447179" y="1566265"/>
                  </a:lnTo>
                  <a:lnTo>
                    <a:pt x="451434" y="1566265"/>
                  </a:lnTo>
                  <a:lnTo>
                    <a:pt x="482561" y="1545285"/>
                  </a:lnTo>
                  <a:lnTo>
                    <a:pt x="489915" y="1550746"/>
                  </a:lnTo>
                  <a:lnTo>
                    <a:pt x="495287" y="1556258"/>
                  </a:lnTo>
                  <a:lnTo>
                    <a:pt x="498576" y="1561744"/>
                  </a:lnTo>
                  <a:lnTo>
                    <a:pt x="499694" y="1567078"/>
                  </a:lnTo>
                  <a:lnTo>
                    <a:pt x="499694" y="1537563"/>
                  </a:lnTo>
                  <a:lnTo>
                    <a:pt x="489915" y="1530350"/>
                  </a:lnTo>
                  <a:lnTo>
                    <a:pt x="490207" y="1528737"/>
                  </a:lnTo>
                  <a:lnTo>
                    <a:pt x="490283" y="1528102"/>
                  </a:lnTo>
                  <a:lnTo>
                    <a:pt x="490372" y="1517497"/>
                  </a:lnTo>
                  <a:lnTo>
                    <a:pt x="490372" y="1489341"/>
                  </a:lnTo>
                  <a:lnTo>
                    <a:pt x="448970" y="1447215"/>
                  </a:lnTo>
                  <a:lnTo>
                    <a:pt x="413575" y="1435900"/>
                  </a:lnTo>
                  <a:lnTo>
                    <a:pt x="409105" y="1438579"/>
                  </a:lnTo>
                  <a:lnTo>
                    <a:pt x="406882" y="1447457"/>
                  </a:lnTo>
                  <a:lnTo>
                    <a:pt x="409536" y="1451978"/>
                  </a:lnTo>
                  <a:lnTo>
                    <a:pt x="413918" y="1453108"/>
                  </a:lnTo>
                  <a:lnTo>
                    <a:pt x="442010" y="1462227"/>
                  </a:lnTo>
                  <a:lnTo>
                    <a:pt x="460578" y="1471904"/>
                  </a:lnTo>
                  <a:lnTo>
                    <a:pt x="470827" y="1481239"/>
                  </a:lnTo>
                  <a:lnTo>
                    <a:pt x="473976" y="1489341"/>
                  </a:lnTo>
                  <a:lnTo>
                    <a:pt x="462343" y="1505432"/>
                  </a:lnTo>
                  <a:lnTo>
                    <a:pt x="428942" y="1521129"/>
                  </a:lnTo>
                  <a:lnTo>
                    <a:pt x="375983" y="1533029"/>
                  </a:lnTo>
                  <a:lnTo>
                    <a:pt x="305701" y="1537741"/>
                  </a:lnTo>
                  <a:lnTo>
                    <a:pt x="235419" y="1533029"/>
                  </a:lnTo>
                  <a:lnTo>
                    <a:pt x="182460" y="1521129"/>
                  </a:lnTo>
                  <a:lnTo>
                    <a:pt x="174752" y="1517497"/>
                  </a:lnTo>
                  <a:lnTo>
                    <a:pt x="149059" y="1505432"/>
                  </a:lnTo>
                  <a:lnTo>
                    <a:pt x="137426" y="1489341"/>
                  </a:lnTo>
                  <a:lnTo>
                    <a:pt x="140131" y="1481709"/>
                  </a:lnTo>
                  <a:lnTo>
                    <a:pt x="147942" y="1473923"/>
                  </a:lnTo>
                  <a:lnTo>
                    <a:pt x="200050" y="1452448"/>
                  </a:lnTo>
                  <a:lnTo>
                    <a:pt x="255054" y="1443342"/>
                  </a:lnTo>
                  <a:lnTo>
                    <a:pt x="290296" y="1441132"/>
                  </a:lnTo>
                  <a:lnTo>
                    <a:pt x="293827" y="1437284"/>
                  </a:lnTo>
                  <a:lnTo>
                    <a:pt x="293509" y="1428127"/>
                  </a:lnTo>
                  <a:lnTo>
                    <a:pt x="289725" y="1424546"/>
                  </a:lnTo>
                  <a:lnTo>
                    <a:pt x="285178" y="1424724"/>
                  </a:lnTo>
                  <a:lnTo>
                    <a:pt x="226174" y="1430375"/>
                  </a:lnTo>
                  <a:lnTo>
                    <a:pt x="173456" y="1443012"/>
                  </a:lnTo>
                  <a:lnTo>
                    <a:pt x="135559" y="1462659"/>
                  </a:lnTo>
                  <a:lnTo>
                    <a:pt x="121031" y="1489341"/>
                  </a:lnTo>
                  <a:lnTo>
                    <a:pt x="121119" y="1528102"/>
                  </a:lnTo>
                  <a:lnTo>
                    <a:pt x="121183" y="1528737"/>
                  </a:lnTo>
                  <a:lnTo>
                    <a:pt x="121475" y="1530350"/>
                  </a:lnTo>
                  <a:lnTo>
                    <a:pt x="110070" y="1538744"/>
                  </a:lnTo>
                  <a:lnTo>
                    <a:pt x="101892" y="1547685"/>
                  </a:lnTo>
                  <a:lnTo>
                    <a:pt x="96964" y="1557134"/>
                  </a:lnTo>
                  <a:lnTo>
                    <a:pt x="95313" y="1567078"/>
                  </a:lnTo>
                  <a:lnTo>
                    <a:pt x="95313" y="1687588"/>
                  </a:lnTo>
                  <a:lnTo>
                    <a:pt x="140004" y="1733931"/>
                  </a:lnTo>
                  <a:lnTo>
                    <a:pt x="187591" y="1748764"/>
                  </a:lnTo>
                  <a:lnTo>
                    <a:pt x="244652" y="1757794"/>
                  </a:lnTo>
                  <a:lnTo>
                    <a:pt x="305701" y="1760842"/>
                  </a:lnTo>
                  <a:lnTo>
                    <a:pt x="366737" y="1757794"/>
                  </a:lnTo>
                  <a:lnTo>
                    <a:pt x="423811" y="1748764"/>
                  </a:lnTo>
                  <a:lnTo>
                    <a:pt x="438289" y="1744243"/>
                  </a:lnTo>
                  <a:lnTo>
                    <a:pt x="471398" y="1733931"/>
                  </a:lnTo>
                  <a:lnTo>
                    <a:pt x="503999" y="1713471"/>
                  </a:lnTo>
                  <a:lnTo>
                    <a:pt x="516077" y="1687588"/>
                  </a:lnTo>
                  <a:lnTo>
                    <a:pt x="516077" y="1596885"/>
                  </a:lnTo>
                  <a:lnTo>
                    <a:pt x="516077" y="1567078"/>
                  </a:lnTo>
                  <a:close/>
                </a:path>
                <a:path w="694690" h="1760854">
                  <a:moveTo>
                    <a:pt x="694639" y="1556766"/>
                  </a:moveTo>
                  <a:lnTo>
                    <a:pt x="693889" y="1532636"/>
                  </a:lnTo>
                  <a:lnTo>
                    <a:pt x="687285" y="1504353"/>
                  </a:lnTo>
                  <a:lnTo>
                    <a:pt x="679030" y="1482090"/>
                  </a:lnTo>
                  <a:lnTo>
                    <a:pt x="678599" y="1481175"/>
                  </a:lnTo>
                  <a:lnTo>
                    <a:pt x="678599" y="1551914"/>
                  </a:lnTo>
                  <a:lnTo>
                    <a:pt x="675601" y="1567167"/>
                  </a:lnTo>
                  <a:lnTo>
                    <a:pt x="668337" y="1577632"/>
                  </a:lnTo>
                  <a:lnTo>
                    <a:pt x="658215" y="1586103"/>
                  </a:lnTo>
                  <a:lnTo>
                    <a:pt x="658469" y="1576197"/>
                  </a:lnTo>
                  <a:lnTo>
                    <a:pt x="657720" y="1565783"/>
                  </a:lnTo>
                  <a:lnTo>
                    <a:pt x="644029" y="1516253"/>
                  </a:lnTo>
                  <a:lnTo>
                    <a:pt x="614794" y="1460220"/>
                  </a:lnTo>
                  <a:lnTo>
                    <a:pt x="593191" y="1429854"/>
                  </a:lnTo>
                  <a:lnTo>
                    <a:pt x="589381" y="1424774"/>
                  </a:lnTo>
                  <a:lnTo>
                    <a:pt x="556183" y="1386293"/>
                  </a:lnTo>
                  <a:lnTo>
                    <a:pt x="503593" y="1340053"/>
                  </a:lnTo>
                  <a:lnTo>
                    <a:pt x="464350" y="1316786"/>
                  </a:lnTo>
                  <a:lnTo>
                    <a:pt x="429171" y="1306334"/>
                  </a:lnTo>
                  <a:lnTo>
                    <a:pt x="439623" y="1297584"/>
                  </a:lnTo>
                  <a:lnTo>
                    <a:pt x="451142" y="1292326"/>
                  </a:lnTo>
                  <a:lnTo>
                    <a:pt x="466509" y="1292225"/>
                  </a:lnTo>
                  <a:lnTo>
                    <a:pt x="485140" y="1297178"/>
                  </a:lnTo>
                  <a:lnTo>
                    <a:pt x="525424" y="1318844"/>
                  </a:lnTo>
                  <a:lnTo>
                    <a:pt x="563994" y="1349946"/>
                  </a:lnTo>
                  <a:lnTo>
                    <a:pt x="590727" y="1377111"/>
                  </a:lnTo>
                  <a:lnTo>
                    <a:pt x="619582" y="1412430"/>
                  </a:lnTo>
                  <a:lnTo>
                    <a:pt x="640918" y="1444129"/>
                  </a:lnTo>
                  <a:lnTo>
                    <a:pt x="663854" y="1488338"/>
                  </a:lnTo>
                  <a:lnTo>
                    <a:pt x="677303" y="1532470"/>
                  </a:lnTo>
                  <a:lnTo>
                    <a:pt x="678599" y="1551914"/>
                  </a:lnTo>
                  <a:lnTo>
                    <a:pt x="678599" y="1481175"/>
                  </a:lnTo>
                  <a:lnTo>
                    <a:pt x="654951" y="1435569"/>
                  </a:lnTo>
                  <a:lnTo>
                    <a:pt x="632637" y="1402448"/>
                  </a:lnTo>
                  <a:lnTo>
                    <a:pt x="604748" y="1368094"/>
                  </a:lnTo>
                  <a:lnTo>
                    <a:pt x="574954" y="1337614"/>
                  </a:lnTo>
                  <a:lnTo>
                    <a:pt x="534352" y="1304925"/>
                  </a:lnTo>
                  <a:lnTo>
                    <a:pt x="488086" y="1280642"/>
                  </a:lnTo>
                  <a:lnTo>
                    <a:pt x="464820" y="1275359"/>
                  </a:lnTo>
                  <a:lnTo>
                    <a:pt x="445008" y="1276731"/>
                  </a:lnTo>
                  <a:lnTo>
                    <a:pt x="429183" y="1284795"/>
                  </a:lnTo>
                  <a:lnTo>
                    <a:pt x="392315" y="1315643"/>
                  </a:lnTo>
                  <a:lnTo>
                    <a:pt x="380542" y="1332179"/>
                  </a:lnTo>
                  <a:lnTo>
                    <a:pt x="376148" y="1355331"/>
                  </a:lnTo>
                  <a:lnTo>
                    <a:pt x="379158" y="1384211"/>
                  </a:lnTo>
                  <a:lnTo>
                    <a:pt x="391274" y="1422158"/>
                  </a:lnTo>
                  <a:lnTo>
                    <a:pt x="404812" y="1411744"/>
                  </a:lnTo>
                  <a:lnTo>
                    <a:pt x="395770" y="1383550"/>
                  </a:lnTo>
                  <a:lnTo>
                    <a:pt x="392404" y="1359649"/>
                  </a:lnTo>
                  <a:lnTo>
                    <a:pt x="394728" y="1340954"/>
                  </a:lnTo>
                  <a:lnTo>
                    <a:pt x="402755" y="1328432"/>
                  </a:lnTo>
                  <a:lnTo>
                    <a:pt x="414274" y="1323174"/>
                  </a:lnTo>
                  <a:lnTo>
                    <a:pt x="429641" y="1323060"/>
                  </a:lnTo>
                  <a:lnTo>
                    <a:pt x="448259" y="1328013"/>
                  </a:lnTo>
                  <a:lnTo>
                    <a:pt x="494423" y="1353807"/>
                  </a:lnTo>
                  <a:lnTo>
                    <a:pt x="544601" y="1398016"/>
                  </a:lnTo>
                  <a:lnTo>
                    <a:pt x="590626" y="1454391"/>
                  </a:lnTo>
                  <a:lnTo>
                    <a:pt x="624090" y="1512570"/>
                  </a:lnTo>
                  <a:lnTo>
                    <a:pt x="640435" y="1563306"/>
                  </a:lnTo>
                  <a:lnTo>
                    <a:pt x="641731" y="1582750"/>
                  </a:lnTo>
                  <a:lnTo>
                    <a:pt x="638746" y="1598002"/>
                  </a:lnTo>
                  <a:lnTo>
                    <a:pt x="631456" y="1608480"/>
                  </a:lnTo>
                  <a:lnTo>
                    <a:pt x="616610" y="1614208"/>
                  </a:lnTo>
                  <a:lnTo>
                    <a:pt x="596188" y="1612099"/>
                  </a:lnTo>
                  <a:lnTo>
                    <a:pt x="571411" y="1602498"/>
                  </a:lnTo>
                  <a:lnTo>
                    <a:pt x="543534" y="1585722"/>
                  </a:lnTo>
                  <a:lnTo>
                    <a:pt x="539800" y="1583118"/>
                  </a:lnTo>
                  <a:lnTo>
                    <a:pt x="534695" y="1584071"/>
                  </a:lnTo>
                  <a:lnTo>
                    <a:pt x="529551" y="1591614"/>
                  </a:lnTo>
                  <a:lnTo>
                    <a:pt x="530491" y="1596783"/>
                  </a:lnTo>
                  <a:lnTo>
                    <a:pt x="534225" y="1599387"/>
                  </a:lnTo>
                  <a:lnTo>
                    <a:pt x="556094" y="1613154"/>
                  </a:lnTo>
                  <a:lnTo>
                    <a:pt x="576592" y="1623047"/>
                  </a:lnTo>
                  <a:lnTo>
                    <a:pt x="595464" y="1629016"/>
                  </a:lnTo>
                  <a:lnTo>
                    <a:pt x="612470" y="1631022"/>
                  </a:lnTo>
                  <a:lnTo>
                    <a:pt x="620890" y="1630413"/>
                  </a:lnTo>
                  <a:lnTo>
                    <a:pt x="678776" y="1590421"/>
                  </a:lnTo>
                  <a:lnTo>
                    <a:pt x="689584" y="1576197"/>
                  </a:lnTo>
                  <a:lnTo>
                    <a:pt x="694639" y="1556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439721" y="4338404"/>
              <a:ext cx="191701" cy="9766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87886" y="4772082"/>
              <a:ext cx="495934" cy="379730"/>
            </a:xfrm>
            <a:custGeom>
              <a:avLst/>
              <a:gdLst/>
              <a:ahLst/>
              <a:cxnLst/>
              <a:rect l="l" t="t" r="r" b="b"/>
              <a:pathLst>
                <a:path w="495934" h="379729">
                  <a:moveTo>
                    <a:pt x="394853" y="379473"/>
                  </a:moveTo>
                  <a:lnTo>
                    <a:pt x="101011" y="379473"/>
                  </a:lnTo>
                  <a:lnTo>
                    <a:pt x="98908" y="377838"/>
                  </a:lnTo>
                  <a:lnTo>
                    <a:pt x="61200" y="342041"/>
                  </a:lnTo>
                  <a:lnTo>
                    <a:pt x="32331" y="304757"/>
                  </a:lnTo>
                  <a:lnTo>
                    <a:pt x="10979" y="263437"/>
                  </a:lnTo>
                  <a:lnTo>
                    <a:pt x="0" y="218971"/>
                  </a:lnTo>
                  <a:lnTo>
                    <a:pt x="1415" y="174433"/>
                  </a:lnTo>
                  <a:lnTo>
                    <a:pt x="14654" y="133122"/>
                  </a:lnTo>
                  <a:lnTo>
                    <a:pt x="38030" y="95877"/>
                  </a:lnTo>
                  <a:lnTo>
                    <a:pt x="69857" y="63538"/>
                  </a:lnTo>
                  <a:lnTo>
                    <a:pt x="108450" y="36941"/>
                  </a:lnTo>
                  <a:lnTo>
                    <a:pt x="152122" y="16927"/>
                  </a:lnTo>
                  <a:lnTo>
                    <a:pt x="199188" y="4334"/>
                  </a:lnTo>
                  <a:lnTo>
                    <a:pt x="247961" y="0"/>
                  </a:lnTo>
                  <a:lnTo>
                    <a:pt x="296717" y="4334"/>
                  </a:lnTo>
                  <a:lnTo>
                    <a:pt x="334066" y="14329"/>
                  </a:lnTo>
                  <a:lnTo>
                    <a:pt x="248392" y="14329"/>
                  </a:lnTo>
                  <a:lnTo>
                    <a:pt x="206218" y="17848"/>
                  </a:lnTo>
                  <a:lnTo>
                    <a:pt x="163810" y="28229"/>
                  </a:lnTo>
                  <a:lnTo>
                    <a:pt x="123131" y="45165"/>
                  </a:lnTo>
                  <a:lnTo>
                    <a:pt x="86141" y="68350"/>
                  </a:lnTo>
                  <a:lnTo>
                    <a:pt x="54804" y="97477"/>
                  </a:lnTo>
                  <a:lnTo>
                    <a:pt x="31080" y="132240"/>
                  </a:lnTo>
                  <a:lnTo>
                    <a:pt x="16933" y="172334"/>
                  </a:lnTo>
                  <a:lnTo>
                    <a:pt x="14323" y="217451"/>
                  </a:lnTo>
                  <a:lnTo>
                    <a:pt x="25441" y="260973"/>
                  </a:lnTo>
                  <a:lnTo>
                    <a:pt x="45880" y="299254"/>
                  </a:lnTo>
                  <a:lnTo>
                    <a:pt x="70859" y="331284"/>
                  </a:lnTo>
                  <a:lnTo>
                    <a:pt x="95596" y="356058"/>
                  </a:lnTo>
                  <a:lnTo>
                    <a:pt x="420148" y="356058"/>
                  </a:lnTo>
                  <a:lnTo>
                    <a:pt x="401135" y="374400"/>
                  </a:lnTo>
                  <a:lnTo>
                    <a:pt x="396985" y="377838"/>
                  </a:lnTo>
                  <a:lnTo>
                    <a:pt x="394853" y="379473"/>
                  </a:lnTo>
                  <a:close/>
                </a:path>
                <a:path w="495934" h="379729">
                  <a:moveTo>
                    <a:pt x="420148" y="356058"/>
                  </a:moveTo>
                  <a:lnTo>
                    <a:pt x="95596" y="356058"/>
                  </a:lnTo>
                  <a:lnTo>
                    <a:pt x="73292" y="309652"/>
                  </a:lnTo>
                  <a:lnTo>
                    <a:pt x="59699" y="262366"/>
                  </a:lnTo>
                  <a:lnTo>
                    <a:pt x="55555" y="215497"/>
                  </a:lnTo>
                  <a:lnTo>
                    <a:pt x="61597" y="170344"/>
                  </a:lnTo>
                  <a:lnTo>
                    <a:pt x="78562" y="128203"/>
                  </a:lnTo>
                  <a:lnTo>
                    <a:pt x="107190" y="90374"/>
                  </a:lnTo>
                  <a:lnTo>
                    <a:pt x="148217" y="58153"/>
                  </a:lnTo>
                  <a:lnTo>
                    <a:pt x="209062" y="30000"/>
                  </a:lnTo>
                  <a:lnTo>
                    <a:pt x="276780" y="15906"/>
                  </a:lnTo>
                  <a:lnTo>
                    <a:pt x="269702" y="15225"/>
                  </a:lnTo>
                  <a:lnTo>
                    <a:pt x="262608" y="14731"/>
                  </a:lnTo>
                  <a:lnTo>
                    <a:pt x="255503" y="14431"/>
                  </a:lnTo>
                  <a:lnTo>
                    <a:pt x="248392" y="14329"/>
                  </a:lnTo>
                  <a:lnTo>
                    <a:pt x="334066" y="14329"/>
                  </a:lnTo>
                  <a:lnTo>
                    <a:pt x="387445" y="36941"/>
                  </a:lnTo>
                  <a:lnTo>
                    <a:pt x="426042" y="63538"/>
                  </a:lnTo>
                  <a:lnTo>
                    <a:pt x="457875" y="95877"/>
                  </a:lnTo>
                  <a:lnTo>
                    <a:pt x="481258" y="133122"/>
                  </a:lnTo>
                  <a:lnTo>
                    <a:pt x="494503" y="174433"/>
                  </a:lnTo>
                  <a:lnTo>
                    <a:pt x="495921" y="218971"/>
                  </a:lnTo>
                  <a:lnTo>
                    <a:pt x="484913" y="263437"/>
                  </a:lnTo>
                  <a:lnTo>
                    <a:pt x="463551" y="304757"/>
                  </a:lnTo>
                  <a:lnTo>
                    <a:pt x="434678" y="342041"/>
                  </a:lnTo>
                  <a:lnTo>
                    <a:pt x="420148" y="3560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61615" y="4617317"/>
              <a:ext cx="422370" cy="15370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27282" y="4469396"/>
              <a:ext cx="601345" cy="601345"/>
            </a:xfrm>
            <a:custGeom>
              <a:avLst/>
              <a:gdLst/>
              <a:ahLst/>
              <a:cxnLst/>
              <a:rect l="l" t="t" r="r" b="b"/>
              <a:pathLst>
                <a:path w="601345" h="601345">
                  <a:moveTo>
                    <a:pt x="281851" y="558101"/>
                  </a:moveTo>
                  <a:lnTo>
                    <a:pt x="277380" y="510971"/>
                  </a:lnTo>
                  <a:lnTo>
                    <a:pt x="263994" y="466356"/>
                  </a:lnTo>
                  <a:lnTo>
                    <a:pt x="242112" y="425284"/>
                  </a:lnTo>
                  <a:lnTo>
                    <a:pt x="212166" y="388810"/>
                  </a:lnTo>
                  <a:lnTo>
                    <a:pt x="175691" y="358863"/>
                  </a:lnTo>
                  <a:lnTo>
                    <a:pt x="134620" y="336981"/>
                  </a:lnTo>
                  <a:lnTo>
                    <a:pt x="90004" y="323596"/>
                  </a:lnTo>
                  <a:lnTo>
                    <a:pt x="42875" y="319125"/>
                  </a:lnTo>
                  <a:lnTo>
                    <a:pt x="26225" y="322529"/>
                  </a:lnTo>
                  <a:lnTo>
                    <a:pt x="12611" y="331736"/>
                  </a:lnTo>
                  <a:lnTo>
                    <a:pt x="3403" y="345351"/>
                  </a:lnTo>
                  <a:lnTo>
                    <a:pt x="0" y="362000"/>
                  </a:lnTo>
                  <a:lnTo>
                    <a:pt x="3314" y="378625"/>
                  </a:lnTo>
                  <a:lnTo>
                    <a:pt x="12433" y="392188"/>
                  </a:lnTo>
                  <a:lnTo>
                    <a:pt x="25996" y="401320"/>
                  </a:lnTo>
                  <a:lnTo>
                    <a:pt x="42633" y="404622"/>
                  </a:lnTo>
                  <a:lnTo>
                    <a:pt x="91274" y="412369"/>
                  </a:lnTo>
                  <a:lnTo>
                    <a:pt x="133527" y="434149"/>
                  </a:lnTo>
                  <a:lnTo>
                    <a:pt x="166814" y="467448"/>
                  </a:lnTo>
                  <a:lnTo>
                    <a:pt x="188607" y="509689"/>
                  </a:lnTo>
                  <a:lnTo>
                    <a:pt x="196342" y="558342"/>
                  </a:lnTo>
                  <a:lnTo>
                    <a:pt x="197192" y="566953"/>
                  </a:lnTo>
                  <a:lnTo>
                    <a:pt x="199656" y="574967"/>
                  </a:lnTo>
                  <a:lnTo>
                    <a:pt x="230365" y="600125"/>
                  </a:lnTo>
                  <a:lnTo>
                    <a:pt x="238975" y="600976"/>
                  </a:lnTo>
                  <a:lnTo>
                    <a:pt x="255625" y="597573"/>
                  </a:lnTo>
                  <a:lnTo>
                    <a:pt x="269240" y="588365"/>
                  </a:lnTo>
                  <a:lnTo>
                    <a:pt x="278447" y="574751"/>
                  </a:lnTo>
                  <a:lnTo>
                    <a:pt x="281851" y="558101"/>
                  </a:lnTo>
                  <a:close/>
                </a:path>
                <a:path w="601345" h="601345">
                  <a:moveTo>
                    <a:pt x="436740" y="557263"/>
                  </a:moveTo>
                  <a:lnTo>
                    <a:pt x="434060" y="513994"/>
                  </a:lnTo>
                  <a:lnTo>
                    <a:pt x="423646" y="454736"/>
                  </a:lnTo>
                  <a:lnTo>
                    <a:pt x="407377" y="406349"/>
                  </a:lnTo>
                  <a:lnTo>
                    <a:pt x="384886" y="360565"/>
                  </a:lnTo>
                  <a:lnTo>
                    <a:pt x="356400" y="317881"/>
                  </a:lnTo>
                  <a:lnTo>
                    <a:pt x="322135" y="278815"/>
                  </a:lnTo>
                  <a:lnTo>
                    <a:pt x="283070" y="244551"/>
                  </a:lnTo>
                  <a:lnTo>
                    <a:pt x="240385" y="216065"/>
                  </a:lnTo>
                  <a:lnTo>
                    <a:pt x="194602" y="193586"/>
                  </a:lnTo>
                  <a:lnTo>
                    <a:pt x="146227" y="177304"/>
                  </a:lnTo>
                  <a:lnTo>
                    <a:pt x="95745" y="167449"/>
                  </a:lnTo>
                  <a:lnTo>
                    <a:pt x="43688" y="164211"/>
                  </a:lnTo>
                  <a:lnTo>
                    <a:pt x="26949" y="167627"/>
                  </a:lnTo>
                  <a:lnTo>
                    <a:pt x="13258" y="176885"/>
                  </a:lnTo>
                  <a:lnTo>
                    <a:pt x="4013" y="190563"/>
                  </a:lnTo>
                  <a:lnTo>
                    <a:pt x="596" y="207302"/>
                  </a:lnTo>
                  <a:lnTo>
                    <a:pt x="3924" y="224015"/>
                  </a:lnTo>
                  <a:lnTo>
                    <a:pt x="13093" y="237655"/>
                  </a:lnTo>
                  <a:lnTo>
                    <a:pt x="26733" y="246824"/>
                  </a:lnTo>
                  <a:lnTo>
                    <a:pt x="43446" y="250151"/>
                  </a:lnTo>
                  <a:lnTo>
                    <a:pt x="88925" y="253377"/>
                  </a:lnTo>
                  <a:lnTo>
                    <a:pt x="132334" y="262978"/>
                  </a:lnTo>
                  <a:lnTo>
                    <a:pt x="173189" y="278485"/>
                  </a:lnTo>
                  <a:lnTo>
                    <a:pt x="211023" y="299415"/>
                  </a:lnTo>
                  <a:lnTo>
                    <a:pt x="245338" y="325285"/>
                  </a:lnTo>
                  <a:lnTo>
                    <a:pt x="275678" y="355625"/>
                  </a:lnTo>
                  <a:lnTo>
                    <a:pt x="301548" y="389940"/>
                  </a:lnTo>
                  <a:lnTo>
                    <a:pt x="322478" y="427774"/>
                  </a:lnTo>
                  <a:lnTo>
                    <a:pt x="337972" y="468630"/>
                  </a:lnTo>
                  <a:lnTo>
                    <a:pt x="347573" y="512038"/>
                  </a:lnTo>
                  <a:lnTo>
                    <a:pt x="350799" y="557504"/>
                  </a:lnTo>
                  <a:lnTo>
                    <a:pt x="351650" y="566166"/>
                  </a:lnTo>
                  <a:lnTo>
                    <a:pt x="376936" y="597027"/>
                  </a:lnTo>
                  <a:lnTo>
                    <a:pt x="393649" y="600367"/>
                  </a:lnTo>
                  <a:lnTo>
                    <a:pt x="410387" y="596938"/>
                  </a:lnTo>
                  <a:lnTo>
                    <a:pt x="424078" y="587692"/>
                  </a:lnTo>
                  <a:lnTo>
                    <a:pt x="433324" y="574001"/>
                  </a:lnTo>
                  <a:lnTo>
                    <a:pt x="436740" y="557263"/>
                  </a:lnTo>
                  <a:close/>
                </a:path>
                <a:path w="601345" h="601345">
                  <a:moveTo>
                    <a:pt x="601116" y="554101"/>
                  </a:moveTo>
                  <a:lnTo>
                    <a:pt x="598525" y="498284"/>
                  </a:lnTo>
                  <a:lnTo>
                    <a:pt x="590461" y="443496"/>
                  </a:lnTo>
                  <a:lnTo>
                    <a:pt x="576973" y="389953"/>
                  </a:lnTo>
                  <a:lnTo>
                    <a:pt x="558076" y="337832"/>
                  </a:lnTo>
                  <a:lnTo>
                    <a:pt x="534987" y="289560"/>
                  </a:lnTo>
                  <a:lnTo>
                    <a:pt x="507466" y="243979"/>
                  </a:lnTo>
                  <a:lnTo>
                    <a:pt x="475615" y="201269"/>
                  </a:lnTo>
                  <a:lnTo>
                    <a:pt x="439547" y="161556"/>
                  </a:lnTo>
                  <a:lnTo>
                    <a:pt x="399846" y="125488"/>
                  </a:lnTo>
                  <a:lnTo>
                    <a:pt x="357136" y="93649"/>
                  </a:lnTo>
                  <a:lnTo>
                    <a:pt x="311556" y="66128"/>
                  </a:lnTo>
                  <a:lnTo>
                    <a:pt x="263271" y="43040"/>
                  </a:lnTo>
                  <a:lnTo>
                    <a:pt x="211162" y="24142"/>
                  </a:lnTo>
                  <a:lnTo>
                    <a:pt x="157619" y="10655"/>
                  </a:lnTo>
                  <a:lnTo>
                    <a:pt x="102844" y="2590"/>
                  </a:lnTo>
                  <a:lnTo>
                    <a:pt x="47015" y="0"/>
                  </a:lnTo>
                  <a:lnTo>
                    <a:pt x="29311" y="3619"/>
                  </a:lnTo>
                  <a:lnTo>
                    <a:pt x="14833" y="13398"/>
                  </a:lnTo>
                  <a:lnTo>
                    <a:pt x="5054" y="27876"/>
                  </a:lnTo>
                  <a:lnTo>
                    <a:pt x="1435" y="45580"/>
                  </a:lnTo>
                  <a:lnTo>
                    <a:pt x="4953" y="63271"/>
                  </a:lnTo>
                  <a:lnTo>
                    <a:pt x="14655" y="77685"/>
                  </a:lnTo>
                  <a:lnTo>
                    <a:pt x="29083" y="87388"/>
                  </a:lnTo>
                  <a:lnTo>
                    <a:pt x="46761" y="90906"/>
                  </a:lnTo>
                  <a:lnTo>
                    <a:pt x="94208" y="93179"/>
                  </a:lnTo>
                  <a:lnTo>
                    <a:pt x="140284" y="100114"/>
                  </a:lnTo>
                  <a:lnTo>
                    <a:pt x="184746" y="111455"/>
                  </a:lnTo>
                  <a:lnTo>
                    <a:pt x="227380" y="126987"/>
                  </a:lnTo>
                  <a:lnTo>
                    <a:pt x="267944" y="146469"/>
                  </a:lnTo>
                  <a:lnTo>
                    <a:pt x="306197" y="169659"/>
                  </a:lnTo>
                  <a:lnTo>
                    <a:pt x="341909" y="196342"/>
                  </a:lnTo>
                  <a:lnTo>
                    <a:pt x="374853" y="226263"/>
                  </a:lnTo>
                  <a:lnTo>
                    <a:pt x="404774" y="259207"/>
                  </a:lnTo>
                  <a:lnTo>
                    <a:pt x="431457" y="294919"/>
                  </a:lnTo>
                  <a:lnTo>
                    <a:pt x="454647" y="333171"/>
                  </a:lnTo>
                  <a:lnTo>
                    <a:pt x="474129" y="373735"/>
                  </a:lnTo>
                  <a:lnTo>
                    <a:pt x="489661" y="416369"/>
                  </a:lnTo>
                  <a:lnTo>
                    <a:pt x="501002" y="460832"/>
                  </a:lnTo>
                  <a:lnTo>
                    <a:pt x="507936" y="506907"/>
                  </a:lnTo>
                  <a:lnTo>
                    <a:pt x="510197" y="554355"/>
                  </a:lnTo>
                  <a:lnTo>
                    <a:pt x="511098" y="563511"/>
                  </a:lnTo>
                  <a:lnTo>
                    <a:pt x="537845" y="596163"/>
                  </a:lnTo>
                  <a:lnTo>
                    <a:pt x="555523" y="599681"/>
                  </a:lnTo>
                  <a:lnTo>
                    <a:pt x="573239" y="596061"/>
                  </a:lnTo>
                  <a:lnTo>
                    <a:pt x="587705" y="586282"/>
                  </a:lnTo>
                  <a:lnTo>
                    <a:pt x="597496" y="571804"/>
                  </a:lnTo>
                  <a:lnTo>
                    <a:pt x="601116" y="5541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426745" y="4964810"/>
              <a:ext cx="105256" cy="10525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808317" y="5905875"/>
              <a:ext cx="693298" cy="52450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525978" y="7700441"/>
              <a:ext cx="645795" cy="636270"/>
            </a:xfrm>
            <a:custGeom>
              <a:avLst/>
              <a:gdLst/>
              <a:ahLst/>
              <a:cxnLst/>
              <a:rect l="l" t="t" r="r" b="b"/>
              <a:pathLst>
                <a:path w="645795" h="636270">
                  <a:moveTo>
                    <a:pt x="262724" y="133172"/>
                  </a:moveTo>
                  <a:lnTo>
                    <a:pt x="256362" y="91186"/>
                  </a:lnTo>
                  <a:lnTo>
                    <a:pt x="236994" y="53416"/>
                  </a:lnTo>
                  <a:lnTo>
                    <a:pt x="206629" y="23774"/>
                  </a:lnTo>
                  <a:lnTo>
                    <a:pt x="204012" y="22085"/>
                  </a:lnTo>
                  <a:lnTo>
                    <a:pt x="198678" y="18630"/>
                  </a:lnTo>
                  <a:lnTo>
                    <a:pt x="197662" y="18046"/>
                  </a:lnTo>
                  <a:lnTo>
                    <a:pt x="197662" y="121920"/>
                  </a:lnTo>
                  <a:lnTo>
                    <a:pt x="197396" y="125717"/>
                  </a:lnTo>
                  <a:lnTo>
                    <a:pt x="116052" y="239966"/>
                  </a:lnTo>
                  <a:lnTo>
                    <a:pt x="113080" y="241490"/>
                  </a:lnTo>
                  <a:lnTo>
                    <a:pt x="108204" y="241490"/>
                  </a:lnTo>
                  <a:lnTo>
                    <a:pt x="98386" y="232930"/>
                  </a:lnTo>
                  <a:lnTo>
                    <a:pt x="98386" y="155841"/>
                  </a:lnTo>
                  <a:lnTo>
                    <a:pt x="72097" y="155841"/>
                  </a:lnTo>
                  <a:lnTo>
                    <a:pt x="68872" y="153898"/>
                  </a:lnTo>
                  <a:lnTo>
                    <a:pt x="64782" y="146088"/>
                  </a:lnTo>
                  <a:lnTo>
                    <a:pt x="64998" y="142316"/>
                  </a:lnTo>
                  <a:lnTo>
                    <a:pt x="145427" y="25069"/>
                  </a:lnTo>
                  <a:lnTo>
                    <a:pt x="147243" y="23685"/>
                  </a:lnTo>
                  <a:lnTo>
                    <a:pt x="151765" y="22123"/>
                  </a:lnTo>
                  <a:lnTo>
                    <a:pt x="154038" y="22085"/>
                  </a:lnTo>
                  <a:lnTo>
                    <a:pt x="158623" y="23507"/>
                  </a:lnTo>
                  <a:lnTo>
                    <a:pt x="160477" y="24828"/>
                  </a:lnTo>
                  <a:lnTo>
                    <a:pt x="163309" y="28702"/>
                  </a:lnTo>
                  <a:lnTo>
                    <a:pt x="164020" y="30861"/>
                  </a:lnTo>
                  <a:lnTo>
                    <a:pt x="164020" y="112014"/>
                  </a:lnTo>
                  <a:lnTo>
                    <a:pt x="190347" y="112014"/>
                  </a:lnTo>
                  <a:lnTo>
                    <a:pt x="193598" y="113995"/>
                  </a:lnTo>
                  <a:lnTo>
                    <a:pt x="197662" y="121920"/>
                  </a:lnTo>
                  <a:lnTo>
                    <a:pt x="197662" y="18046"/>
                  </a:lnTo>
                  <a:lnTo>
                    <a:pt x="159258" y="3022"/>
                  </a:lnTo>
                  <a:lnTo>
                    <a:pt x="131089" y="0"/>
                  </a:lnTo>
                  <a:lnTo>
                    <a:pt x="126365" y="88"/>
                  </a:lnTo>
                  <a:lnTo>
                    <a:pt x="84810" y="8509"/>
                  </a:lnTo>
                  <a:lnTo>
                    <a:pt x="48094" y="29730"/>
                  </a:lnTo>
                  <a:lnTo>
                    <a:pt x="20027" y="61569"/>
                  </a:lnTo>
                  <a:lnTo>
                    <a:pt x="3530" y="100685"/>
                  </a:lnTo>
                  <a:lnTo>
                    <a:pt x="0" y="125717"/>
                  </a:lnTo>
                  <a:lnTo>
                    <a:pt x="12" y="138315"/>
                  </a:lnTo>
                  <a:lnTo>
                    <a:pt x="8953" y="179832"/>
                  </a:lnTo>
                  <a:lnTo>
                    <a:pt x="30607" y="216331"/>
                  </a:lnTo>
                  <a:lnTo>
                    <a:pt x="62750" y="244030"/>
                  </a:lnTo>
                  <a:lnTo>
                    <a:pt x="102019" y="260045"/>
                  </a:lnTo>
                  <a:lnTo>
                    <a:pt x="111315" y="261734"/>
                  </a:lnTo>
                  <a:lnTo>
                    <a:pt x="150901" y="261734"/>
                  </a:lnTo>
                  <a:lnTo>
                    <a:pt x="188226" y="250202"/>
                  </a:lnTo>
                  <a:lnTo>
                    <a:pt x="203314" y="241490"/>
                  </a:lnTo>
                  <a:lnTo>
                    <a:pt x="210654" y="236486"/>
                  </a:lnTo>
                  <a:lnTo>
                    <a:pt x="237947" y="208483"/>
                  </a:lnTo>
                  <a:lnTo>
                    <a:pt x="258203" y="165950"/>
                  </a:lnTo>
                  <a:lnTo>
                    <a:pt x="262585" y="137909"/>
                  </a:lnTo>
                  <a:lnTo>
                    <a:pt x="262724" y="133172"/>
                  </a:lnTo>
                  <a:close/>
                </a:path>
                <a:path w="645795" h="636270">
                  <a:moveTo>
                    <a:pt x="645388" y="175742"/>
                  </a:moveTo>
                  <a:lnTo>
                    <a:pt x="568807" y="175742"/>
                  </a:lnTo>
                  <a:lnTo>
                    <a:pt x="568807" y="153822"/>
                  </a:lnTo>
                  <a:lnTo>
                    <a:pt x="518642" y="153822"/>
                  </a:lnTo>
                  <a:lnTo>
                    <a:pt x="481050" y="175539"/>
                  </a:lnTo>
                  <a:lnTo>
                    <a:pt x="471322" y="198894"/>
                  </a:lnTo>
                  <a:lnTo>
                    <a:pt x="465963" y="199758"/>
                  </a:lnTo>
                  <a:lnTo>
                    <a:pt x="423214" y="222173"/>
                  </a:lnTo>
                  <a:lnTo>
                    <a:pt x="397598" y="263131"/>
                  </a:lnTo>
                  <a:lnTo>
                    <a:pt x="393763" y="496354"/>
                  </a:lnTo>
                  <a:lnTo>
                    <a:pt x="392963" y="504545"/>
                  </a:lnTo>
                  <a:lnTo>
                    <a:pt x="381025" y="543953"/>
                  </a:lnTo>
                  <a:lnTo>
                    <a:pt x="351078" y="583057"/>
                  </a:lnTo>
                  <a:lnTo>
                    <a:pt x="308470" y="607682"/>
                  </a:lnTo>
                  <a:lnTo>
                    <a:pt x="276212" y="614108"/>
                  </a:lnTo>
                  <a:lnTo>
                    <a:pt x="259689" y="614108"/>
                  </a:lnTo>
                  <a:lnTo>
                    <a:pt x="212178" y="601357"/>
                  </a:lnTo>
                  <a:lnTo>
                    <a:pt x="173151" y="571347"/>
                  </a:lnTo>
                  <a:lnTo>
                    <a:pt x="148564" y="528662"/>
                  </a:lnTo>
                  <a:lnTo>
                    <a:pt x="142138" y="496354"/>
                  </a:lnTo>
                  <a:lnTo>
                    <a:pt x="142138" y="284670"/>
                  </a:lnTo>
                  <a:lnTo>
                    <a:pt x="134874" y="285330"/>
                  </a:lnTo>
                  <a:lnTo>
                    <a:pt x="127533" y="285330"/>
                  </a:lnTo>
                  <a:lnTo>
                    <a:pt x="120269" y="284772"/>
                  </a:lnTo>
                  <a:lnTo>
                    <a:pt x="120269" y="488086"/>
                  </a:lnTo>
                  <a:lnTo>
                    <a:pt x="126619" y="531025"/>
                  </a:lnTo>
                  <a:lnTo>
                    <a:pt x="145161" y="570280"/>
                  </a:lnTo>
                  <a:lnTo>
                    <a:pt x="174256" y="602449"/>
                  </a:lnTo>
                  <a:lnTo>
                    <a:pt x="211442" y="624776"/>
                  </a:lnTo>
                  <a:lnTo>
                    <a:pt x="253479" y="635317"/>
                  </a:lnTo>
                  <a:lnTo>
                    <a:pt x="267957" y="636028"/>
                  </a:lnTo>
                  <a:lnTo>
                    <a:pt x="275209" y="635850"/>
                  </a:lnTo>
                  <a:lnTo>
                    <a:pt x="317703" y="627392"/>
                  </a:lnTo>
                  <a:lnTo>
                    <a:pt x="355942" y="606907"/>
                  </a:lnTo>
                  <a:lnTo>
                    <a:pt x="386575" y="576224"/>
                  </a:lnTo>
                  <a:lnTo>
                    <a:pt x="407022" y="537921"/>
                  </a:lnTo>
                  <a:lnTo>
                    <a:pt x="415467" y="495350"/>
                  </a:lnTo>
                  <a:lnTo>
                    <a:pt x="415671" y="281800"/>
                  </a:lnTo>
                  <a:lnTo>
                    <a:pt x="417042" y="273939"/>
                  </a:lnTo>
                  <a:lnTo>
                    <a:pt x="436702" y="239229"/>
                  </a:lnTo>
                  <a:lnTo>
                    <a:pt x="471932" y="221170"/>
                  </a:lnTo>
                  <a:lnTo>
                    <a:pt x="473329" y="227177"/>
                  </a:lnTo>
                  <a:lnTo>
                    <a:pt x="475691" y="232778"/>
                  </a:lnTo>
                  <a:lnTo>
                    <a:pt x="512914" y="262382"/>
                  </a:lnTo>
                  <a:lnTo>
                    <a:pt x="518896" y="263410"/>
                  </a:lnTo>
                  <a:lnTo>
                    <a:pt x="568807" y="263410"/>
                  </a:lnTo>
                  <a:lnTo>
                    <a:pt x="568807" y="241490"/>
                  </a:lnTo>
                  <a:lnTo>
                    <a:pt x="645388" y="241490"/>
                  </a:lnTo>
                  <a:lnTo>
                    <a:pt x="645388" y="219570"/>
                  </a:lnTo>
                  <a:lnTo>
                    <a:pt x="612571" y="219570"/>
                  </a:lnTo>
                  <a:lnTo>
                    <a:pt x="612571" y="197662"/>
                  </a:lnTo>
                  <a:lnTo>
                    <a:pt x="645388" y="197662"/>
                  </a:lnTo>
                  <a:lnTo>
                    <a:pt x="645388" y="175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525907" y="8029604"/>
              <a:ext cx="98154" cy="8767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623273" y="7769001"/>
              <a:ext cx="67379" cy="12773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690314" y="8029604"/>
              <a:ext cx="98154" cy="8767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216686" y="533269"/>
            <a:ext cx="11746230" cy="1708150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30"/>
              </a:spcBef>
            </a:pPr>
            <a:r>
              <a:rPr spc="-195" dirty="0">
                <a:solidFill>
                  <a:srgbClr val="1B2669"/>
                </a:solidFill>
              </a:rPr>
              <a:t>DYNAMISME </a:t>
            </a:r>
            <a:r>
              <a:rPr spc="-100" dirty="0">
                <a:solidFill>
                  <a:srgbClr val="1B2669"/>
                </a:solidFill>
              </a:rPr>
              <a:t>DU</a:t>
            </a:r>
            <a:r>
              <a:rPr spc="-385" dirty="0">
                <a:solidFill>
                  <a:srgbClr val="1B2669"/>
                </a:solidFill>
              </a:rPr>
              <a:t> </a:t>
            </a:r>
            <a:r>
              <a:rPr spc="-350" dirty="0">
                <a:solidFill>
                  <a:srgbClr val="1B2669"/>
                </a:solidFill>
              </a:rPr>
              <a:t>TERRITOIRE</a:t>
            </a:r>
          </a:p>
          <a:p>
            <a:pPr marL="108585" algn="ctr">
              <a:lnSpc>
                <a:spcPct val="100000"/>
              </a:lnSpc>
              <a:spcBef>
                <a:spcPts val="815"/>
              </a:spcBef>
            </a:pPr>
            <a:r>
              <a:rPr sz="3000" spc="-160" dirty="0">
                <a:solidFill>
                  <a:srgbClr val="D1405C"/>
                </a:solidFill>
              </a:rPr>
              <a:t>Les </a:t>
            </a:r>
            <a:r>
              <a:rPr sz="3000" spc="-130" dirty="0">
                <a:solidFill>
                  <a:srgbClr val="D1405C"/>
                </a:solidFill>
              </a:rPr>
              <a:t>principaux </a:t>
            </a:r>
            <a:r>
              <a:rPr sz="3000" spc="-150" dirty="0">
                <a:solidFill>
                  <a:srgbClr val="D1405C"/>
                </a:solidFill>
              </a:rPr>
              <a:t>secteurs </a:t>
            </a:r>
            <a:r>
              <a:rPr sz="3000" spc="-85" dirty="0">
                <a:solidFill>
                  <a:srgbClr val="D1405C"/>
                </a:solidFill>
              </a:rPr>
              <a:t>tech de </a:t>
            </a:r>
            <a:r>
              <a:rPr sz="3000" spc="-135" dirty="0">
                <a:solidFill>
                  <a:srgbClr val="D1405C"/>
                </a:solidFill>
              </a:rPr>
              <a:t>notre</a:t>
            </a:r>
            <a:r>
              <a:rPr sz="3000" spc="-590" dirty="0">
                <a:solidFill>
                  <a:srgbClr val="D1405C"/>
                </a:solidFill>
              </a:rPr>
              <a:t> </a:t>
            </a:r>
            <a:r>
              <a:rPr sz="3000" spc="-160" dirty="0">
                <a:solidFill>
                  <a:srgbClr val="D1405C"/>
                </a:solidFill>
              </a:rPr>
              <a:t>territoire</a:t>
            </a:r>
            <a:endParaRPr sz="3000"/>
          </a:p>
        </p:txBody>
      </p:sp>
      <p:sp>
        <p:nvSpPr>
          <p:cNvPr id="42" name="object 42"/>
          <p:cNvSpPr txBox="1"/>
          <p:nvPr/>
        </p:nvSpPr>
        <p:spPr>
          <a:xfrm>
            <a:off x="17556581" y="9499452"/>
            <a:ext cx="213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E0042"/>
                </a:solidFill>
                <a:latin typeface="Verdana"/>
                <a:cs typeface="Verdana"/>
              </a:rPr>
              <a:t>6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89481" y="3000282"/>
            <a:ext cx="230187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10" dirty="0">
                <a:solidFill>
                  <a:srgbClr val="461B61"/>
                </a:solidFill>
                <a:latin typeface="Verdana"/>
                <a:cs typeface="Verdana"/>
              </a:rPr>
              <a:t>Nutricosmetics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859491" y="3580625"/>
            <a:ext cx="23380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0" dirty="0">
                <a:solidFill>
                  <a:srgbClr val="59D9FA"/>
                </a:solidFill>
                <a:latin typeface="Verdana"/>
                <a:cs typeface="Verdana"/>
              </a:rPr>
              <a:t>Digital</a:t>
            </a:r>
            <a:r>
              <a:rPr sz="2300" b="1" spc="-315" dirty="0">
                <a:solidFill>
                  <a:srgbClr val="59D9FA"/>
                </a:solidFill>
                <a:latin typeface="Verdana"/>
                <a:cs typeface="Verdana"/>
              </a:rPr>
              <a:t> </a:t>
            </a:r>
            <a:r>
              <a:rPr sz="2300" b="1" spc="-170" dirty="0">
                <a:solidFill>
                  <a:srgbClr val="59D9FA"/>
                </a:solidFill>
                <a:latin typeface="Verdana"/>
                <a:cs typeface="Verdana"/>
              </a:rPr>
              <a:t>Industry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592621" y="9510935"/>
            <a:ext cx="15341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0" dirty="0">
                <a:solidFill>
                  <a:srgbClr val="40A8E7"/>
                </a:solidFill>
                <a:latin typeface="Verdana"/>
                <a:cs typeface="Verdana"/>
              </a:rPr>
              <a:t>Cleantech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20248" y="9510935"/>
            <a:ext cx="12617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45" dirty="0">
                <a:solidFill>
                  <a:srgbClr val="3A79C2"/>
                </a:solidFill>
                <a:latin typeface="Verdana"/>
                <a:cs typeface="Verdana"/>
              </a:rPr>
              <a:t>Services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51926" y="6356743"/>
            <a:ext cx="16897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0" dirty="0">
                <a:solidFill>
                  <a:srgbClr val="484A95"/>
                </a:solidFill>
                <a:latin typeface="Verdana"/>
                <a:cs typeface="Verdana"/>
              </a:rPr>
              <a:t>Healthtech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677784" y="5532347"/>
            <a:ext cx="932815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 marR="281940" indent="-635" algn="ctr">
              <a:lnSpc>
                <a:spcPct val="113300"/>
              </a:lnSpc>
              <a:spcBef>
                <a:spcPts val="100"/>
              </a:spcBef>
            </a:pPr>
            <a:r>
              <a:rPr sz="1600" b="1" spc="-190" dirty="0">
                <a:solidFill>
                  <a:srgbClr val="1B2669"/>
                </a:solidFill>
                <a:latin typeface="Verdana"/>
                <a:cs typeface="Verdana"/>
              </a:rPr>
              <a:t>IA  </a:t>
            </a:r>
            <a:r>
              <a:rPr sz="1600" b="1" spc="-365" dirty="0">
                <a:solidFill>
                  <a:srgbClr val="1B2669"/>
                </a:solidFill>
                <a:latin typeface="Verdana"/>
                <a:cs typeface="Verdana"/>
              </a:rPr>
              <a:t>I</a:t>
            </a:r>
            <a:r>
              <a:rPr sz="1600" b="1" spc="-80" dirty="0">
                <a:solidFill>
                  <a:srgbClr val="1B2669"/>
                </a:solidFill>
                <a:latin typeface="Verdana"/>
                <a:cs typeface="Verdana"/>
              </a:rPr>
              <a:t>O</a:t>
            </a:r>
            <a:r>
              <a:rPr sz="1600" b="1" spc="-114" dirty="0">
                <a:solidFill>
                  <a:srgbClr val="1B2669"/>
                </a:solidFill>
                <a:latin typeface="Verdana"/>
                <a:cs typeface="Verdana"/>
              </a:rPr>
              <a:t>T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1600" b="1" spc="-130" dirty="0">
                <a:solidFill>
                  <a:srgbClr val="1B2669"/>
                </a:solidFill>
                <a:latin typeface="Verdana"/>
                <a:cs typeface="Verdana"/>
              </a:rPr>
              <a:t>L</a:t>
            </a:r>
            <a:r>
              <a:rPr sz="1600" b="1" spc="-85" dirty="0">
                <a:solidFill>
                  <a:srgbClr val="1B2669"/>
                </a:solidFill>
                <a:latin typeface="Verdana"/>
                <a:cs typeface="Verdana"/>
              </a:rPr>
              <a:t>o</a:t>
            </a:r>
            <a:r>
              <a:rPr sz="1600" b="1" spc="-90" dirty="0">
                <a:solidFill>
                  <a:srgbClr val="1B2669"/>
                </a:solidFill>
                <a:latin typeface="Verdana"/>
                <a:cs typeface="Verdana"/>
              </a:rPr>
              <a:t>g</a:t>
            </a:r>
            <a:r>
              <a:rPr sz="1600" b="1" spc="-50" dirty="0">
                <a:solidFill>
                  <a:srgbClr val="1B2669"/>
                </a:solidFill>
                <a:latin typeface="Verdana"/>
                <a:cs typeface="Verdana"/>
              </a:rPr>
              <a:t>ici</a:t>
            </a:r>
            <a:r>
              <a:rPr sz="1600" b="1" spc="-105" dirty="0">
                <a:solidFill>
                  <a:srgbClr val="1B2669"/>
                </a:solidFill>
                <a:latin typeface="Verdana"/>
                <a:cs typeface="Verdana"/>
              </a:rPr>
              <a:t>e</a:t>
            </a:r>
            <a:r>
              <a:rPr sz="1600" b="1" spc="-35" dirty="0">
                <a:solidFill>
                  <a:srgbClr val="1B2669"/>
                </a:solidFill>
                <a:latin typeface="Verdana"/>
                <a:cs typeface="Verdana"/>
              </a:rPr>
              <a:t>l</a:t>
            </a:r>
            <a:r>
              <a:rPr sz="1600" b="1" spc="-130" dirty="0">
                <a:solidFill>
                  <a:srgbClr val="1B2669"/>
                </a:solidFill>
                <a:latin typeface="Verdana"/>
                <a:cs typeface="Verdana"/>
              </a:rPr>
              <a:t>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177424" y="6361022"/>
            <a:ext cx="193357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2410">
              <a:lnSpc>
                <a:spcPct val="113300"/>
              </a:lnSpc>
              <a:spcBef>
                <a:spcPts val="100"/>
              </a:spcBef>
            </a:pPr>
            <a:r>
              <a:rPr sz="1600" b="1" spc="-85" dirty="0">
                <a:solidFill>
                  <a:srgbClr val="1B2669"/>
                </a:solidFill>
                <a:latin typeface="Verdana"/>
                <a:cs typeface="Verdana"/>
              </a:rPr>
              <a:t>Cybersécurité  Semi-conducteurs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409948" y="3583585"/>
            <a:ext cx="874394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100"/>
              </a:spcBef>
            </a:pPr>
            <a:r>
              <a:rPr sz="950" b="1" spc="-55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r>
              <a:rPr sz="950" b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b="1" spc="-175" dirty="0">
                <a:solidFill>
                  <a:srgbClr val="FFFFFF"/>
                </a:solidFill>
                <a:latin typeface="Verdana"/>
                <a:cs typeface="Verdana"/>
              </a:rPr>
              <a:t>&amp;  </a:t>
            </a:r>
            <a:r>
              <a:rPr sz="950" b="1" spc="-55" dirty="0">
                <a:solidFill>
                  <a:srgbClr val="FFFFFF"/>
                </a:solidFill>
                <a:latin typeface="Verdana"/>
                <a:cs typeface="Verdana"/>
              </a:rPr>
              <a:t>innovative  consultancy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161859" y="5225886"/>
            <a:ext cx="462915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45" dirty="0">
                <a:solidFill>
                  <a:srgbClr val="FFFFFF"/>
                </a:solidFill>
                <a:latin typeface="Verdana"/>
                <a:cs typeface="Verdana"/>
              </a:rPr>
              <a:t>fintech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422597" y="9537449"/>
            <a:ext cx="2334260" cy="283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i="1" spc="-85" dirty="0">
                <a:solidFill>
                  <a:srgbClr val="D1405C"/>
                </a:solidFill>
                <a:latin typeface="Verdana"/>
                <a:cs typeface="Verdana"/>
              </a:rPr>
              <a:t>source</a:t>
            </a:r>
            <a:r>
              <a:rPr sz="1650" i="1" spc="-440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1650" i="1" spc="-30" dirty="0">
                <a:solidFill>
                  <a:srgbClr val="D1405C"/>
                </a:solidFill>
                <a:latin typeface="Verdana"/>
                <a:cs typeface="Verdana"/>
              </a:rPr>
              <a:t>Team</a:t>
            </a:r>
            <a:r>
              <a:rPr sz="1650" i="1" spc="-434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1650" i="1" spc="-65" dirty="0">
                <a:solidFill>
                  <a:srgbClr val="D1405C"/>
                </a:solidFill>
                <a:latin typeface="Verdana"/>
                <a:cs typeface="Verdana"/>
              </a:rPr>
              <a:t>Côte</a:t>
            </a:r>
            <a:r>
              <a:rPr sz="1650" i="1" spc="-434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1650" i="1" spc="-95" dirty="0">
                <a:solidFill>
                  <a:srgbClr val="D1405C"/>
                </a:solidFill>
                <a:latin typeface="Verdana"/>
                <a:cs typeface="Verdana"/>
              </a:rPr>
              <a:t>d'Azur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453784" y="5138621"/>
            <a:ext cx="589915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0" dirty="0">
                <a:solidFill>
                  <a:srgbClr val="FFFFFF"/>
                </a:solidFill>
                <a:latin typeface="Verdana"/>
                <a:cs typeface="Verdana"/>
              </a:rPr>
              <a:t>telecoms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748995" y="6397110"/>
            <a:ext cx="652145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65" dirty="0">
                <a:solidFill>
                  <a:srgbClr val="FFFFFF"/>
                </a:solidFill>
                <a:latin typeface="Verdana"/>
                <a:cs typeface="Verdana"/>
              </a:rPr>
              <a:t>aerospace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355638" y="7676416"/>
            <a:ext cx="851535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60" dirty="0">
                <a:solidFill>
                  <a:srgbClr val="FFFFFF"/>
                </a:solidFill>
                <a:latin typeface="Verdana"/>
                <a:cs typeface="Verdana"/>
              </a:rPr>
              <a:t>smart</a:t>
            </a:r>
            <a:r>
              <a:rPr sz="95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b="1" spc="-55" dirty="0">
                <a:solidFill>
                  <a:srgbClr val="FFFFFF"/>
                </a:solidFill>
                <a:latin typeface="Verdana"/>
                <a:cs typeface="Verdana"/>
              </a:rPr>
              <a:t>vehicle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904796" y="6459739"/>
            <a:ext cx="539750" cy="34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11800"/>
              </a:lnSpc>
              <a:spcBef>
                <a:spcPts val="100"/>
              </a:spcBef>
            </a:pPr>
            <a:r>
              <a:rPr sz="950" b="1" spc="-60" dirty="0">
                <a:solidFill>
                  <a:srgbClr val="FFFFFF"/>
                </a:solidFill>
                <a:latin typeface="Verdana"/>
                <a:cs typeface="Verdana"/>
              </a:rPr>
              <a:t>creative  </a:t>
            </a:r>
            <a:r>
              <a:rPr sz="950" b="1" spc="-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50" b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950" b="1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950" b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950" b="1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50" b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50" b="1" spc="-75" dirty="0">
                <a:solidFill>
                  <a:srgbClr val="FFFFFF"/>
                </a:solidFill>
                <a:latin typeface="Verdana"/>
                <a:cs typeface="Verdana"/>
              </a:rPr>
              <a:t>ry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813411" y="9555661"/>
            <a:ext cx="640715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60" dirty="0">
                <a:solidFill>
                  <a:srgbClr val="FFFFFF"/>
                </a:solidFill>
                <a:latin typeface="Verdana"/>
                <a:cs typeface="Verdana"/>
              </a:rPr>
              <a:t>smart</a:t>
            </a:r>
            <a:r>
              <a:rPr sz="950" b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b="1" spc="-45" dirty="0">
                <a:solidFill>
                  <a:srgbClr val="FFFFFF"/>
                </a:solidFill>
                <a:latin typeface="Verdana"/>
                <a:cs typeface="Verdana"/>
              </a:rPr>
              <a:t>city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24796" y="8358528"/>
            <a:ext cx="1795145" cy="407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5" dirty="0">
                <a:solidFill>
                  <a:srgbClr val="FFFFFF"/>
                </a:solidFill>
                <a:latin typeface="Verdana"/>
                <a:cs typeface="Verdana"/>
              </a:rPr>
              <a:t>greentech</a:t>
            </a:r>
            <a:endParaRPr sz="9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730"/>
              </a:spcBef>
            </a:pPr>
            <a:r>
              <a:rPr sz="950" b="1" spc="-2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950" b="1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950" b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950" b="1" spc="-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50" b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50" b="1" spc="-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50" b="1" spc="-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950" b="1" spc="-4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99653" y="9247051"/>
            <a:ext cx="96520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60" dirty="0">
                <a:solidFill>
                  <a:srgbClr val="FFFFFF"/>
                </a:solidFill>
                <a:latin typeface="Verdana"/>
                <a:cs typeface="Verdana"/>
              </a:rPr>
              <a:t>shared</a:t>
            </a:r>
            <a:r>
              <a:rPr sz="95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b="1" spc="-70" dirty="0">
                <a:solidFill>
                  <a:srgbClr val="FFFFFF"/>
                </a:solidFill>
                <a:latin typeface="Verdana"/>
                <a:cs typeface="Verdana"/>
              </a:rPr>
              <a:t>services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081310" y="8144040"/>
            <a:ext cx="65278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5" dirty="0">
                <a:solidFill>
                  <a:srgbClr val="FFFFFF"/>
                </a:solidFill>
                <a:latin typeface="Verdana"/>
                <a:cs typeface="Verdana"/>
              </a:rPr>
              <a:t>traveltech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884379" y="8876566"/>
            <a:ext cx="63373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50" b="1" spc="-1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950" b="1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50" b="1" spc="-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50" b="1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950" b="1" spc="-8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950" b="1" spc="-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50" b="1" spc="-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950" b="1" spc="-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50" b="1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692184" y="7169595"/>
            <a:ext cx="1004569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40" dirty="0">
                <a:solidFill>
                  <a:srgbClr val="FFFFFF"/>
                </a:solidFill>
                <a:latin typeface="Verdana"/>
                <a:cs typeface="Verdana"/>
              </a:rPr>
              <a:t>biotech</a:t>
            </a:r>
            <a:r>
              <a:rPr sz="950" b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b="1" spc="-55" dirty="0">
                <a:solidFill>
                  <a:srgbClr val="FFFFFF"/>
                </a:solidFill>
                <a:latin typeface="Verdana"/>
                <a:cs typeface="Verdana"/>
              </a:rPr>
              <a:t>pharma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89445" y="6185853"/>
            <a:ext cx="1007744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4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95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b="1" spc="-60" dirty="0">
                <a:solidFill>
                  <a:srgbClr val="FFFFFF"/>
                </a:solidFill>
                <a:latin typeface="Verdana"/>
                <a:cs typeface="Verdana"/>
              </a:rPr>
              <a:t>devices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61039" y="4364368"/>
            <a:ext cx="48260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75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950" b="1" spc="-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950" b="1" spc="-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950" b="1" spc="-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50" b="1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178819" y="3815332"/>
            <a:ext cx="57277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950" b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950" b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50" b="1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950" b="1" spc="-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50" b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50" b="1" spc="-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50" b="1" spc="-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950" b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65552" y="4753994"/>
            <a:ext cx="64516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950" b="1" spc="-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950" b="1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50" b="1" spc="-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950" b="1" spc="-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950" b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50" b="1" spc="-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950" b="1" spc="-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950" b="1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465773" y="5191047"/>
            <a:ext cx="67691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65" dirty="0">
                <a:solidFill>
                  <a:srgbClr val="FFFFFF"/>
                </a:solidFill>
                <a:latin typeface="Verdana"/>
                <a:cs typeface="Verdana"/>
              </a:rPr>
              <a:t>fragrances</a:t>
            </a:r>
            <a:endParaRPr sz="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925" y="480774"/>
            <a:ext cx="1617309" cy="1299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831726" y="3166719"/>
            <a:ext cx="6238875" cy="3629660"/>
            <a:chOff x="11831726" y="3166719"/>
            <a:chExt cx="6238875" cy="3629660"/>
          </a:xfrm>
        </p:grpSpPr>
        <p:sp>
          <p:nvSpPr>
            <p:cNvPr id="4" name="object 4"/>
            <p:cNvSpPr/>
            <p:nvPr/>
          </p:nvSpPr>
          <p:spPr>
            <a:xfrm>
              <a:off x="11831726" y="3166719"/>
              <a:ext cx="6238875" cy="3629660"/>
            </a:xfrm>
            <a:custGeom>
              <a:avLst/>
              <a:gdLst/>
              <a:ahLst/>
              <a:cxnLst/>
              <a:rect l="l" t="t" r="r" b="b"/>
              <a:pathLst>
                <a:path w="6238875" h="3629659">
                  <a:moveTo>
                    <a:pt x="5857710" y="3629031"/>
                  </a:moveTo>
                  <a:lnTo>
                    <a:pt x="381159" y="3629031"/>
                  </a:lnTo>
                  <a:lnTo>
                    <a:pt x="333347" y="3626059"/>
                  </a:lnTo>
                  <a:lnTo>
                    <a:pt x="287308" y="3617381"/>
                  </a:lnTo>
                  <a:lnTo>
                    <a:pt x="243397" y="3603355"/>
                  </a:lnTo>
                  <a:lnTo>
                    <a:pt x="201974" y="3584338"/>
                  </a:lnTo>
                  <a:lnTo>
                    <a:pt x="163394" y="3560687"/>
                  </a:lnTo>
                  <a:lnTo>
                    <a:pt x="128016" y="3532761"/>
                  </a:lnTo>
                  <a:lnTo>
                    <a:pt x="96195" y="3500916"/>
                  </a:lnTo>
                  <a:lnTo>
                    <a:pt x="68291" y="3465511"/>
                  </a:lnTo>
                  <a:lnTo>
                    <a:pt x="44658" y="3426901"/>
                  </a:lnTo>
                  <a:lnTo>
                    <a:pt x="25656" y="3385446"/>
                  </a:lnTo>
                  <a:lnTo>
                    <a:pt x="11640" y="3341503"/>
                  </a:lnTo>
                  <a:lnTo>
                    <a:pt x="2969" y="3295428"/>
                  </a:lnTo>
                  <a:lnTo>
                    <a:pt x="0" y="3247579"/>
                  </a:lnTo>
                  <a:lnTo>
                    <a:pt x="0" y="381450"/>
                  </a:lnTo>
                  <a:lnTo>
                    <a:pt x="2969" y="333601"/>
                  </a:lnTo>
                  <a:lnTo>
                    <a:pt x="11640" y="287527"/>
                  </a:lnTo>
                  <a:lnTo>
                    <a:pt x="25656" y="243583"/>
                  </a:lnTo>
                  <a:lnTo>
                    <a:pt x="44658" y="202128"/>
                  </a:lnTo>
                  <a:lnTo>
                    <a:pt x="68291" y="163519"/>
                  </a:lnTo>
                  <a:lnTo>
                    <a:pt x="96195" y="128113"/>
                  </a:lnTo>
                  <a:lnTo>
                    <a:pt x="128016" y="96269"/>
                  </a:lnTo>
                  <a:lnTo>
                    <a:pt x="163394" y="68343"/>
                  </a:lnTo>
                  <a:lnTo>
                    <a:pt x="201974" y="44692"/>
                  </a:lnTo>
                  <a:lnTo>
                    <a:pt x="243397" y="25675"/>
                  </a:lnTo>
                  <a:lnTo>
                    <a:pt x="287308" y="11649"/>
                  </a:lnTo>
                  <a:lnTo>
                    <a:pt x="333347" y="2972"/>
                  </a:lnTo>
                  <a:lnTo>
                    <a:pt x="381159" y="0"/>
                  </a:lnTo>
                  <a:lnTo>
                    <a:pt x="5857710" y="0"/>
                  </a:lnTo>
                  <a:lnTo>
                    <a:pt x="5905523" y="2972"/>
                  </a:lnTo>
                  <a:lnTo>
                    <a:pt x="5951562" y="11649"/>
                  </a:lnTo>
                  <a:lnTo>
                    <a:pt x="5995472" y="25675"/>
                  </a:lnTo>
                  <a:lnTo>
                    <a:pt x="6036895" y="44692"/>
                  </a:lnTo>
                  <a:lnTo>
                    <a:pt x="6075474" y="68343"/>
                  </a:lnTo>
                  <a:lnTo>
                    <a:pt x="6110852" y="96269"/>
                  </a:lnTo>
                  <a:lnTo>
                    <a:pt x="6142671" y="128113"/>
                  </a:lnTo>
                  <a:lnTo>
                    <a:pt x="6170574" y="163519"/>
                  </a:lnTo>
                  <a:lnTo>
                    <a:pt x="6194205" y="202128"/>
                  </a:lnTo>
                  <a:lnTo>
                    <a:pt x="6213207" y="243583"/>
                  </a:lnTo>
                  <a:lnTo>
                    <a:pt x="6227221" y="287527"/>
                  </a:lnTo>
                  <a:lnTo>
                    <a:pt x="6235892" y="333601"/>
                  </a:lnTo>
                  <a:lnTo>
                    <a:pt x="6238861" y="381450"/>
                  </a:lnTo>
                  <a:lnTo>
                    <a:pt x="6238861" y="3247579"/>
                  </a:lnTo>
                  <a:lnTo>
                    <a:pt x="6235892" y="3295428"/>
                  </a:lnTo>
                  <a:lnTo>
                    <a:pt x="6227221" y="3341503"/>
                  </a:lnTo>
                  <a:lnTo>
                    <a:pt x="6213207" y="3385446"/>
                  </a:lnTo>
                  <a:lnTo>
                    <a:pt x="6194205" y="3426901"/>
                  </a:lnTo>
                  <a:lnTo>
                    <a:pt x="6170574" y="3465511"/>
                  </a:lnTo>
                  <a:lnTo>
                    <a:pt x="6142671" y="3500916"/>
                  </a:lnTo>
                  <a:lnTo>
                    <a:pt x="6110852" y="3532761"/>
                  </a:lnTo>
                  <a:lnTo>
                    <a:pt x="6075474" y="3560687"/>
                  </a:lnTo>
                  <a:lnTo>
                    <a:pt x="6036895" y="3584338"/>
                  </a:lnTo>
                  <a:lnTo>
                    <a:pt x="5995472" y="3603355"/>
                  </a:lnTo>
                  <a:lnTo>
                    <a:pt x="5951562" y="3617381"/>
                  </a:lnTo>
                  <a:lnTo>
                    <a:pt x="5905523" y="3626059"/>
                  </a:lnTo>
                  <a:lnTo>
                    <a:pt x="5857710" y="3629031"/>
                  </a:lnTo>
                  <a:close/>
                </a:path>
              </a:pathLst>
            </a:custGeom>
            <a:solidFill>
              <a:srgbClr val="26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21926" y="3349020"/>
              <a:ext cx="5657849" cy="32575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384956" y="8007887"/>
            <a:ext cx="3848100" cy="1362075"/>
            <a:chOff x="3384956" y="8007887"/>
            <a:chExt cx="3848100" cy="1362075"/>
          </a:xfrm>
        </p:grpSpPr>
        <p:sp>
          <p:nvSpPr>
            <p:cNvPr id="7" name="object 7"/>
            <p:cNvSpPr/>
            <p:nvPr/>
          </p:nvSpPr>
          <p:spPr>
            <a:xfrm>
              <a:off x="3384956" y="8007887"/>
              <a:ext cx="3848100" cy="1362075"/>
            </a:xfrm>
            <a:custGeom>
              <a:avLst/>
              <a:gdLst/>
              <a:ahLst/>
              <a:cxnLst/>
              <a:rect l="l" t="t" r="r" b="b"/>
              <a:pathLst>
                <a:path w="3848100" h="1362075">
                  <a:moveTo>
                    <a:pt x="3467151" y="1362074"/>
                  </a:moveTo>
                  <a:lnTo>
                    <a:pt x="380657" y="1362074"/>
                  </a:lnTo>
                  <a:lnTo>
                    <a:pt x="332908" y="1359112"/>
                  </a:lnTo>
                  <a:lnTo>
                    <a:pt x="286929" y="1350466"/>
                  </a:lnTo>
                  <a:lnTo>
                    <a:pt x="243077" y="1336492"/>
                  </a:lnTo>
                  <a:lnTo>
                    <a:pt x="201708" y="1317544"/>
                  </a:lnTo>
                  <a:lnTo>
                    <a:pt x="163179" y="1293981"/>
                  </a:lnTo>
                  <a:lnTo>
                    <a:pt x="127847" y="1266157"/>
                  </a:lnTo>
                  <a:lnTo>
                    <a:pt x="96069" y="1234429"/>
                  </a:lnTo>
                  <a:lnTo>
                    <a:pt x="68201" y="1199153"/>
                  </a:lnTo>
                  <a:lnTo>
                    <a:pt x="44599" y="1160686"/>
                  </a:lnTo>
                  <a:lnTo>
                    <a:pt x="25622" y="1119383"/>
                  </a:lnTo>
                  <a:lnTo>
                    <a:pt x="11625" y="1075600"/>
                  </a:lnTo>
                  <a:lnTo>
                    <a:pt x="2965" y="1029695"/>
                  </a:lnTo>
                  <a:lnTo>
                    <a:pt x="0" y="982022"/>
                  </a:lnTo>
                  <a:lnTo>
                    <a:pt x="0" y="380051"/>
                  </a:lnTo>
                  <a:lnTo>
                    <a:pt x="2965" y="332378"/>
                  </a:lnTo>
                  <a:lnTo>
                    <a:pt x="11625" y="286472"/>
                  </a:lnTo>
                  <a:lnTo>
                    <a:pt x="25622" y="242690"/>
                  </a:lnTo>
                  <a:lnTo>
                    <a:pt x="44599" y="201387"/>
                  </a:lnTo>
                  <a:lnTo>
                    <a:pt x="68201" y="162919"/>
                  </a:lnTo>
                  <a:lnTo>
                    <a:pt x="96069" y="127644"/>
                  </a:lnTo>
                  <a:lnTo>
                    <a:pt x="127847" y="95916"/>
                  </a:lnTo>
                  <a:lnTo>
                    <a:pt x="163179" y="68092"/>
                  </a:lnTo>
                  <a:lnTo>
                    <a:pt x="201708" y="44528"/>
                  </a:lnTo>
                  <a:lnTo>
                    <a:pt x="243077" y="25581"/>
                  </a:lnTo>
                  <a:lnTo>
                    <a:pt x="286929" y="11607"/>
                  </a:lnTo>
                  <a:lnTo>
                    <a:pt x="332908" y="2961"/>
                  </a:lnTo>
                  <a:lnTo>
                    <a:pt x="380657" y="0"/>
                  </a:lnTo>
                  <a:lnTo>
                    <a:pt x="3467151" y="0"/>
                  </a:lnTo>
                  <a:lnTo>
                    <a:pt x="3514900" y="2961"/>
                  </a:lnTo>
                  <a:lnTo>
                    <a:pt x="3560878" y="11607"/>
                  </a:lnTo>
                  <a:lnTo>
                    <a:pt x="3604731" y="25581"/>
                  </a:lnTo>
                  <a:lnTo>
                    <a:pt x="3646099" y="44528"/>
                  </a:lnTo>
                  <a:lnTo>
                    <a:pt x="3684628" y="68092"/>
                  </a:lnTo>
                  <a:lnTo>
                    <a:pt x="3719960" y="95916"/>
                  </a:lnTo>
                  <a:lnTo>
                    <a:pt x="3751739" y="127644"/>
                  </a:lnTo>
                  <a:lnTo>
                    <a:pt x="3779607" y="162919"/>
                  </a:lnTo>
                  <a:lnTo>
                    <a:pt x="3803208" y="201387"/>
                  </a:lnTo>
                  <a:lnTo>
                    <a:pt x="3822186" y="242690"/>
                  </a:lnTo>
                  <a:lnTo>
                    <a:pt x="3836183" y="286472"/>
                  </a:lnTo>
                  <a:lnTo>
                    <a:pt x="3844842" y="332378"/>
                  </a:lnTo>
                  <a:lnTo>
                    <a:pt x="3847808" y="380051"/>
                  </a:lnTo>
                  <a:lnTo>
                    <a:pt x="3847808" y="982022"/>
                  </a:lnTo>
                  <a:lnTo>
                    <a:pt x="3844842" y="1029695"/>
                  </a:lnTo>
                  <a:lnTo>
                    <a:pt x="3836183" y="1075600"/>
                  </a:lnTo>
                  <a:lnTo>
                    <a:pt x="3822186" y="1119383"/>
                  </a:lnTo>
                  <a:lnTo>
                    <a:pt x="3803208" y="1160686"/>
                  </a:lnTo>
                  <a:lnTo>
                    <a:pt x="3779607" y="1199153"/>
                  </a:lnTo>
                  <a:lnTo>
                    <a:pt x="3751739" y="1234429"/>
                  </a:lnTo>
                  <a:lnTo>
                    <a:pt x="3719960" y="1266157"/>
                  </a:lnTo>
                  <a:lnTo>
                    <a:pt x="3684628" y="1293981"/>
                  </a:lnTo>
                  <a:lnTo>
                    <a:pt x="3646099" y="1317544"/>
                  </a:lnTo>
                  <a:lnTo>
                    <a:pt x="3604731" y="1336492"/>
                  </a:lnTo>
                  <a:lnTo>
                    <a:pt x="3560878" y="1350466"/>
                  </a:lnTo>
                  <a:lnTo>
                    <a:pt x="3514900" y="1359112"/>
                  </a:lnTo>
                  <a:lnTo>
                    <a:pt x="3467151" y="1362074"/>
                  </a:lnTo>
                  <a:close/>
                </a:path>
              </a:pathLst>
            </a:custGeom>
            <a:solidFill>
              <a:srgbClr val="26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6861" y="8147257"/>
              <a:ext cx="3524249" cy="10763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39466" y="5810036"/>
            <a:ext cx="2990850" cy="3562350"/>
          </a:xfrm>
          <a:custGeom>
            <a:avLst/>
            <a:gdLst/>
            <a:ahLst/>
            <a:cxnLst/>
            <a:rect l="l" t="t" r="r" b="b"/>
            <a:pathLst>
              <a:path w="2990850" h="3562350">
                <a:moveTo>
                  <a:pt x="2609729" y="3562224"/>
                </a:moveTo>
                <a:lnTo>
                  <a:pt x="381116" y="3562224"/>
                </a:lnTo>
                <a:lnTo>
                  <a:pt x="331021" y="3558921"/>
                </a:lnTo>
                <a:lnTo>
                  <a:pt x="282208" y="3549176"/>
                </a:lnTo>
                <a:lnTo>
                  <a:pt x="235269" y="3533233"/>
                </a:lnTo>
                <a:lnTo>
                  <a:pt x="190798" y="3511338"/>
                </a:lnTo>
                <a:lnTo>
                  <a:pt x="149386" y="3483736"/>
                </a:lnTo>
                <a:lnTo>
                  <a:pt x="111626" y="3450671"/>
                </a:lnTo>
                <a:lnTo>
                  <a:pt x="78540" y="3412935"/>
                </a:lnTo>
                <a:lnTo>
                  <a:pt x="50920" y="3371549"/>
                </a:lnTo>
                <a:lnTo>
                  <a:pt x="29010" y="3327105"/>
                </a:lnTo>
                <a:lnTo>
                  <a:pt x="13057" y="3280197"/>
                </a:lnTo>
                <a:lnTo>
                  <a:pt x="3305" y="3231415"/>
                </a:lnTo>
                <a:lnTo>
                  <a:pt x="0" y="3181351"/>
                </a:lnTo>
                <a:lnTo>
                  <a:pt x="0" y="380874"/>
                </a:lnTo>
                <a:lnTo>
                  <a:pt x="3305" y="330810"/>
                </a:lnTo>
                <a:lnTo>
                  <a:pt x="13057" y="282028"/>
                </a:lnTo>
                <a:lnTo>
                  <a:pt x="29010" y="235119"/>
                </a:lnTo>
                <a:lnTo>
                  <a:pt x="50920" y="190676"/>
                </a:lnTo>
                <a:lnTo>
                  <a:pt x="78540" y="149291"/>
                </a:lnTo>
                <a:lnTo>
                  <a:pt x="111626" y="111555"/>
                </a:lnTo>
                <a:lnTo>
                  <a:pt x="149386" y="78490"/>
                </a:lnTo>
                <a:lnTo>
                  <a:pt x="190798" y="50888"/>
                </a:lnTo>
                <a:lnTo>
                  <a:pt x="235269" y="28992"/>
                </a:lnTo>
                <a:lnTo>
                  <a:pt x="282208" y="13048"/>
                </a:lnTo>
                <a:lnTo>
                  <a:pt x="331021" y="3303"/>
                </a:lnTo>
                <a:lnTo>
                  <a:pt x="381116" y="0"/>
                </a:lnTo>
                <a:lnTo>
                  <a:pt x="2609729" y="0"/>
                </a:lnTo>
                <a:lnTo>
                  <a:pt x="2659824" y="3303"/>
                </a:lnTo>
                <a:lnTo>
                  <a:pt x="2708636" y="13048"/>
                </a:lnTo>
                <a:lnTo>
                  <a:pt x="2755574" y="28992"/>
                </a:lnTo>
                <a:lnTo>
                  <a:pt x="2800044" y="50888"/>
                </a:lnTo>
                <a:lnTo>
                  <a:pt x="2841456" y="78490"/>
                </a:lnTo>
                <a:lnTo>
                  <a:pt x="2879216" y="111555"/>
                </a:lnTo>
                <a:lnTo>
                  <a:pt x="2912302" y="149291"/>
                </a:lnTo>
                <a:lnTo>
                  <a:pt x="2939923" y="190676"/>
                </a:lnTo>
                <a:lnTo>
                  <a:pt x="2961833" y="235119"/>
                </a:lnTo>
                <a:lnTo>
                  <a:pt x="2977787" y="282028"/>
                </a:lnTo>
                <a:lnTo>
                  <a:pt x="2987539" y="330810"/>
                </a:lnTo>
                <a:lnTo>
                  <a:pt x="2990845" y="380874"/>
                </a:lnTo>
                <a:lnTo>
                  <a:pt x="2990845" y="3181351"/>
                </a:lnTo>
                <a:lnTo>
                  <a:pt x="2987539" y="3231415"/>
                </a:lnTo>
                <a:lnTo>
                  <a:pt x="2977787" y="3280197"/>
                </a:lnTo>
                <a:lnTo>
                  <a:pt x="2961833" y="3327105"/>
                </a:lnTo>
                <a:lnTo>
                  <a:pt x="2939923" y="3371549"/>
                </a:lnTo>
                <a:lnTo>
                  <a:pt x="2912302" y="3412935"/>
                </a:lnTo>
                <a:lnTo>
                  <a:pt x="2879216" y="3450671"/>
                </a:lnTo>
                <a:lnTo>
                  <a:pt x="2841456" y="3483736"/>
                </a:lnTo>
                <a:lnTo>
                  <a:pt x="2800044" y="3511338"/>
                </a:lnTo>
                <a:lnTo>
                  <a:pt x="2755574" y="3533233"/>
                </a:lnTo>
                <a:lnTo>
                  <a:pt x="2708636" y="3549176"/>
                </a:lnTo>
                <a:lnTo>
                  <a:pt x="2659824" y="3558921"/>
                </a:lnTo>
                <a:lnTo>
                  <a:pt x="2609729" y="3562224"/>
                </a:lnTo>
                <a:close/>
              </a:path>
            </a:pathLst>
          </a:custGeom>
          <a:solidFill>
            <a:srgbClr val="26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879457" y="7258171"/>
            <a:ext cx="6238875" cy="2238375"/>
            <a:chOff x="11879457" y="7258171"/>
            <a:chExt cx="6238875" cy="2238375"/>
          </a:xfrm>
        </p:grpSpPr>
        <p:sp>
          <p:nvSpPr>
            <p:cNvPr id="11" name="object 11"/>
            <p:cNvSpPr/>
            <p:nvPr/>
          </p:nvSpPr>
          <p:spPr>
            <a:xfrm>
              <a:off x="11879457" y="7258171"/>
              <a:ext cx="6238875" cy="2238375"/>
            </a:xfrm>
            <a:custGeom>
              <a:avLst/>
              <a:gdLst/>
              <a:ahLst/>
              <a:cxnLst/>
              <a:rect l="l" t="t" r="r" b="b"/>
              <a:pathLst>
                <a:path w="6238875" h="2238375">
                  <a:moveTo>
                    <a:pt x="5857520" y="2238368"/>
                  </a:moveTo>
                  <a:lnTo>
                    <a:pt x="381147" y="2238368"/>
                  </a:lnTo>
                  <a:lnTo>
                    <a:pt x="333336" y="2235403"/>
                  </a:lnTo>
                  <a:lnTo>
                    <a:pt x="287298" y="2226747"/>
                  </a:lnTo>
                  <a:lnTo>
                    <a:pt x="243390" y="2212755"/>
                  </a:lnTo>
                  <a:lnTo>
                    <a:pt x="201967" y="2193785"/>
                  </a:lnTo>
                  <a:lnTo>
                    <a:pt x="163389" y="2170194"/>
                  </a:lnTo>
                  <a:lnTo>
                    <a:pt x="128012" y="2142337"/>
                  </a:lnTo>
                  <a:lnTo>
                    <a:pt x="96192" y="2110571"/>
                  </a:lnTo>
                  <a:lnTo>
                    <a:pt x="68288" y="2075254"/>
                  </a:lnTo>
                  <a:lnTo>
                    <a:pt x="44657" y="2036740"/>
                  </a:lnTo>
                  <a:lnTo>
                    <a:pt x="25655" y="1995388"/>
                  </a:lnTo>
                  <a:lnTo>
                    <a:pt x="11640" y="1951554"/>
                  </a:lnTo>
                  <a:lnTo>
                    <a:pt x="2969" y="1905593"/>
                  </a:lnTo>
                  <a:lnTo>
                    <a:pt x="0" y="1857864"/>
                  </a:lnTo>
                  <a:lnTo>
                    <a:pt x="0" y="380502"/>
                  </a:lnTo>
                  <a:lnTo>
                    <a:pt x="2969" y="332772"/>
                  </a:lnTo>
                  <a:lnTo>
                    <a:pt x="11640" y="286812"/>
                  </a:lnTo>
                  <a:lnTo>
                    <a:pt x="25655" y="242978"/>
                  </a:lnTo>
                  <a:lnTo>
                    <a:pt x="44657" y="201626"/>
                  </a:lnTo>
                  <a:lnTo>
                    <a:pt x="68288" y="163113"/>
                  </a:lnTo>
                  <a:lnTo>
                    <a:pt x="96192" y="127795"/>
                  </a:lnTo>
                  <a:lnTo>
                    <a:pt x="128012" y="96030"/>
                  </a:lnTo>
                  <a:lnTo>
                    <a:pt x="163389" y="68173"/>
                  </a:lnTo>
                  <a:lnTo>
                    <a:pt x="201967" y="44581"/>
                  </a:lnTo>
                  <a:lnTo>
                    <a:pt x="243390" y="25612"/>
                  </a:lnTo>
                  <a:lnTo>
                    <a:pt x="287298" y="11620"/>
                  </a:lnTo>
                  <a:lnTo>
                    <a:pt x="333336" y="2964"/>
                  </a:lnTo>
                  <a:lnTo>
                    <a:pt x="381147" y="0"/>
                  </a:lnTo>
                  <a:lnTo>
                    <a:pt x="5857520" y="0"/>
                  </a:lnTo>
                  <a:lnTo>
                    <a:pt x="5905332" y="2964"/>
                  </a:lnTo>
                  <a:lnTo>
                    <a:pt x="5951370" y="11620"/>
                  </a:lnTo>
                  <a:lnTo>
                    <a:pt x="5995278" y="25612"/>
                  </a:lnTo>
                  <a:lnTo>
                    <a:pt x="6036700" y="44581"/>
                  </a:lnTo>
                  <a:lnTo>
                    <a:pt x="6075278" y="68173"/>
                  </a:lnTo>
                  <a:lnTo>
                    <a:pt x="6110654" y="96030"/>
                  </a:lnTo>
                  <a:lnTo>
                    <a:pt x="6142472" y="127795"/>
                  </a:lnTo>
                  <a:lnTo>
                    <a:pt x="6170375" y="163113"/>
                  </a:lnTo>
                  <a:lnTo>
                    <a:pt x="6194005" y="201626"/>
                  </a:lnTo>
                  <a:lnTo>
                    <a:pt x="6213006" y="242978"/>
                  </a:lnTo>
                  <a:lnTo>
                    <a:pt x="6227020" y="286812"/>
                  </a:lnTo>
                  <a:lnTo>
                    <a:pt x="6235690" y="332772"/>
                  </a:lnTo>
                  <a:lnTo>
                    <a:pt x="6238660" y="380502"/>
                  </a:lnTo>
                  <a:lnTo>
                    <a:pt x="6238660" y="1857864"/>
                  </a:lnTo>
                  <a:lnTo>
                    <a:pt x="6235690" y="1905593"/>
                  </a:lnTo>
                  <a:lnTo>
                    <a:pt x="6227020" y="1951554"/>
                  </a:lnTo>
                  <a:lnTo>
                    <a:pt x="6213006" y="1995388"/>
                  </a:lnTo>
                  <a:lnTo>
                    <a:pt x="6194005" y="2036740"/>
                  </a:lnTo>
                  <a:lnTo>
                    <a:pt x="6170375" y="2075254"/>
                  </a:lnTo>
                  <a:lnTo>
                    <a:pt x="6142472" y="2110571"/>
                  </a:lnTo>
                  <a:lnTo>
                    <a:pt x="6110654" y="2142337"/>
                  </a:lnTo>
                  <a:lnTo>
                    <a:pt x="6075278" y="2170194"/>
                  </a:lnTo>
                  <a:lnTo>
                    <a:pt x="6036700" y="2193785"/>
                  </a:lnTo>
                  <a:lnTo>
                    <a:pt x="5995278" y="2212755"/>
                  </a:lnTo>
                  <a:lnTo>
                    <a:pt x="5951370" y="2226747"/>
                  </a:lnTo>
                  <a:lnTo>
                    <a:pt x="5905332" y="2235403"/>
                  </a:lnTo>
                  <a:lnTo>
                    <a:pt x="5857520" y="2238368"/>
                  </a:lnTo>
                  <a:close/>
                </a:path>
              </a:pathLst>
            </a:custGeom>
            <a:solidFill>
              <a:srgbClr val="26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80168" y="7461884"/>
              <a:ext cx="5743559" cy="18192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39687" y="3222589"/>
            <a:ext cx="6905625" cy="2095500"/>
            <a:chOff x="239687" y="3222589"/>
            <a:chExt cx="6905625" cy="2095500"/>
          </a:xfrm>
        </p:grpSpPr>
        <p:sp>
          <p:nvSpPr>
            <p:cNvPr id="14" name="object 14"/>
            <p:cNvSpPr/>
            <p:nvPr/>
          </p:nvSpPr>
          <p:spPr>
            <a:xfrm>
              <a:off x="239687" y="3222589"/>
              <a:ext cx="6905625" cy="2095500"/>
            </a:xfrm>
            <a:custGeom>
              <a:avLst/>
              <a:gdLst/>
              <a:ahLst/>
              <a:cxnLst/>
              <a:rect l="l" t="t" r="r" b="b"/>
              <a:pathLst>
                <a:path w="6905625" h="2095500">
                  <a:moveTo>
                    <a:pt x="6524351" y="2095502"/>
                  </a:moveTo>
                  <a:lnTo>
                    <a:pt x="380817" y="2095502"/>
                  </a:lnTo>
                  <a:lnTo>
                    <a:pt x="330761" y="2092193"/>
                  </a:lnTo>
                  <a:lnTo>
                    <a:pt x="281986" y="2082429"/>
                  </a:lnTo>
                  <a:lnTo>
                    <a:pt x="235084" y="2066456"/>
                  </a:lnTo>
                  <a:lnTo>
                    <a:pt x="190648" y="2044521"/>
                  </a:lnTo>
                  <a:lnTo>
                    <a:pt x="149269" y="2016868"/>
                  </a:lnTo>
                  <a:lnTo>
                    <a:pt x="111538" y="1983745"/>
                  </a:lnTo>
                  <a:lnTo>
                    <a:pt x="78479" y="1945939"/>
                  </a:lnTo>
                  <a:lnTo>
                    <a:pt x="50880" y="1904478"/>
                  </a:lnTo>
                  <a:lnTo>
                    <a:pt x="28987" y="1859954"/>
                  </a:lnTo>
                  <a:lnTo>
                    <a:pt x="13047" y="1812960"/>
                  </a:lnTo>
                  <a:lnTo>
                    <a:pt x="3302" y="1764088"/>
                  </a:lnTo>
                  <a:lnTo>
                    <a:pt x="0" y="1713933"/>
                  </a:lnTo>
                  <a:lnTo>
                    <a:pt x="0" y="381570"/>
                  </a:lnTo>
                  <a:lnTo>
                    <a:pt x="3302" y="331415"/>
                  </a:lnTo>
                  <a:lnTo>
                    <a:pt x="13047" y="282544"/>
                  </a:lnTo>
                  <a:lnTo>
                    <a:pt x="28987" y="235549"/>
                  </a:lnTo>
                  <a:lnTo>
                    <a:pt x="50880" y="191025"/>
                  </a:lnTo>
                  <a:lnTo>
                    <a:pt x="78479" y="149564"/>
                  </a:lnTo>
                  <a:lnTo>
                    <a:pt x="111538" y="111759"/>
                  </a:lnTo>
                  <a:lnTo>
                    <a:pt x="149269" y="78634"/>
                  </a:lnTo>
                  <a:lnTo>
                    <a:pt x="190648" y="50981"/>
                  </a:lnTo>
                  <a:lnTo>
                    <a:pt x="235084" y="29045"/>
                  </a:lnTo>
                  <a:lnTo>
                    <a:pt x="281986" y="13072"/>
                  </a:lnTo>
                  <a:lnTo>
                    <a:pt x="330761" y="3309"/>
                  </a:lnTo>
                  <a:lnTo>
                    <a:pt x="380817" y="0"/>
                  </a:lnTo>
                  <a:lnTo>
                    <a:pt x="6524351" y="0"/>
                  </a:lnTo>
                  <a:lnTo>
                    <a:pt x="6574412" y="3309"/>
                  </a:lnTo>
                  <a:lnTo>
                    <a:pt x="6623186" y="13072"/>
                  </a:lnTo>
                  <a:lnTo>
                    <a:pt x="6670082" y="29045"/>
                  </a:lnTo>
                  <a:lnTo>
                    <a:pt x="6714512" y="50981"/>
                  </a:lnTo>
                  <a:lnTo>
                    <a:pt x="6755885" y="78634"/>
                  </a:lnTo>
                  <a:lnTo>
                    <a:pt x="6793612" y="111759"/>
                  </a:lnTo>
                  <a:lnTo>
                    <a:pt x="6826687" y="149564"/>
                  </a:lnTo>
                  <a:lnTo>
                    <a:pt x="6854295" y="191025"/>
                  </a:lnTo>
                  <a:lnTo>
                    <a:pt x="6876192" y="235549"/>
                  </a:lnTo>
                  <a:lnTo>
                    <a:pt x="6892133" y="282544"/>
                  </a:lnTo>
                  <a:lnTo>
                    <a:pt x="6901877" y="331415"/>
                  </a:lnTo>
                  <a:lnTo>
                    <a:pt x="6905179" y="381570"/>
                  </a:lnTo>
                  <a:lnTo>
                    <a:pt x="6905179" y="1713933"/>
                  </a:lnTo>
                  <a:lnTo>
                    <a:pt x="6901877" y="1764088"/>
                  </a:lnTo>
                  <a:lnTo>
                    <a:pt x="6892133" y="1812960"/>
                  </a:lnTo>
                  <a:lnTo>
                    <a:pt x="6876192" y="1859954"/>
                  </a:lnTo>
                  <a:lnTo>
                    <a:pt x="6854295" y="1904478"/>
                  </a:lnTo>
                  <a:lnTo>
                    <a:pt x="6826687" y="1945939"/>
                  </a:lnTo>
                  <a:lnTo>
                    <a:pt x="6793612" y="1983745"/>
                  </a:lnTo>
                  <a:lnTo>
                    <a:pt x="6755885" y="2016868"/>
                  </a:lnTo>
                  <a:lnTo>
                    <a:pt x="6714512" y="2044521"/>
                  </a:lnTo>
                  <a:lnTo>
                    <a:pt x="6670082" y="2066456"/>
                  </a:lnTo>
                  <a:lnTo>
                    <a:pt x="6623186" y="2082429"/>
                  </a:lnTo>
                  <a:lnTo>
                    <a:pt x="6574412" y="2092193"/>
                  </a:lnTo>
                  <a:lnTo>
                    <a:pt x="6524351" y="2095502"/>
                  </a:lnTo>
                  <a:close/>
                </a:path>
              </a:pathLst>
            </a:custGeom>
            <a:solidFill>
              <a:srgbClr val="26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734" y="3494714"/>
              <a:ext cx="6429390" cy="15430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08721" y="5957528"/>
            <a:ext cx="2647949" cy="3267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3586093" y="5722223"/>
            <a:ext cx="7753350" cy="1952625"/>
            <a:chOff x="3586093" y="5722223"/>
            <a:chExt cx="7753350" cy="1952625"/>
          </a:xfrm>
        </p:grpSpPr>
        <p:sp>
          <p:nvSpPr>
            <p:cNvPr id="18" name="object 18"/>
            <p:cNvSpPr/>
            <p:nvPr/>
          </p:nvSpPr>
          <p:spPr>
            <a:xfrm>
              <a:off x="3586093" y="5722223"/>
              <a:ext cx="7753350" cy="1952625"/>
            </a:xfrm>
            <a:custGeom>
              <a:avLst/>
              <a:gdLst/>
              <a:ahLst/>
              <a:cxnLst/>
              <a:rect l="l" t="t" r="r" b="b"/>
              <a:pathLst>
                <a:path w="7753350" h="1952625">
                  <a:moveTo>
                    <a:pt x="7371752" y="1952625"/>
                  </a:moveTo>
                  <a:lnTo>
                    <a:pt x="381186" y="1952625"/>
                  </a:lnTo>
                  <a:lnTo>
                    <a:pt x="331082" y="1949320"/>
                  </a:lnTo>
                  <a:lnTo>
                    <a:pt x="282260" y="1939567"/>
                  </a:lnTo>
                  <a:lnTo>
                    <a:pt x="235313" y="1923612"/>
                  </a:lnTo>
                  <a:lnTo>
                    <a:pt x="190833" y="1901701"/>
                  </a:lnTo>
                  <a:lnTo>
                    <a:pt x="149414" y="1874078"/>
                  </a:lnTo>
                  <a:lnTo>
                    <a:pt x="111647" y="1840990"/>
                  </a:lnTo>
                  <a:lnTo>
                    <a:pt x="78555" y="1803226"/>
                  </a:lnTo>
                  <a:lnTo>
                    <a:pt x="50929" y="1761811"/>
                  </a:lnTo>
                  <a:lnTo>
                    <a:pt x="29016" y="1717335"/>
                  </a:lnTo>
                  <a:lnTo>
                    <a:pt x="13059" y="1670393"/>
                  </a:lnTo>
                  <a:lnTo>
                    <a:pt x="3305" y="1621576"/>
                  </a:lnTo>
                  <a:lnTo>
                    <a:pt x="0" y="1571477"/>
                  </a:lnTo>
                  <a:lnTo>
                    <a:pt x="0" y="381149"/>
                  </a:lnTo>
                  <a:lnTo>
                    <a:pt x="3305" y="331050"/>
                  </a:lnTo>
                  <a:lnTo>
                    <a:pt x="13059" y="282232"/>
                  </a:lnTo>
                  <a:lnTo>
                    <a:pt x="29016" y="235290"/>
                  </a:lnTo>
                  <a:lnTo>
                    <a:pt x="50929" y="190814"/>
                  </a:lnTo>
                  <a:lnTo>
                    <a:pt x="78555" y="149399"/>
                  </a:lnTo>
                  <a:lnTo>
                    <a:pt x="111647" y="111636"/>
                  </a:lnTo>
                  <a:lnTo>
                    <a:pt x="149414" y="78547"/>
                  </a:lnTo>
                  <a:lnTo>
                    <a:pt x="190833" y="50924"/>
                  </a:lnTo>
                  <a:lnTo>
                    <a:pt x="235313" y="29013"/>
                  </a:lnTo>
                  <a:lnTo>
                    <a:pt x="282260" y="13058"/>
                  </a:lnTo>
                  <a:lnTo>
                    <a:pt x="331082" y="3305"/>
                  </a:lnTo>
                  <a:lnTo>
                    <a:pt x="381186" y="0"/>
                  </a:lnTo>
                  <a:lnTo>
                    <a:pt x="7371752" y="0"/>
                  </a:lnTo>
                  <a:lnTo>
                    <a:pt x="7421866" y="3305"/>
                  </a:lnTo>
                  <a:lnTo>
                    <a:pt x="7470690" y="13058"/>
                  </a:lnTo>
                  <a:lnTo>
                    <a:pt x="7517635" y="29013"/>
                  </a:lnTo>
                  <a:lnTo>
                    <a:pt x="7562111" y="50924"/>
                  </a:lnTo>
                  <a:lnTo>
                    <a:pt x="7603526" y="78547"/>
                  </a:lnTo>
                  <a:lnTo>
                    <a:pt x="7641291" y="111636"/>
                  </a:lnTo>
                  <a:lnTo>
                    <a:pt x="7674384" y="149399"/>
                  </a:lnTo>
                  <a:lnTo>
                    <a:pt x="7702013" y="190814"/>
                  </a:lnTo>
                  <a:lnTo>
                    <a:pt x="7723932" y="235290"/>
                  </a:lnTo>
                  <a:lnTo>
                    <a:pt x="7739893" y="282232"/>
                  </a:lnTo>
                  <a:lnTo>
                    <a:pt x="7749650" y="331050"/>
                  </a:lnTo>
                  <a:lnTo>
                    <a:pt x="7752958" y="381149"/>
                  </a:lnTo>
                  <a:lnTo>
                    <a:pt x="7752958" y="1571477"/>
                  </a:lnTo>
                  <a:lnTo>
                    <a:pt x="7749650" y="1621576"/>
                  </a:lnTo>
                  <a:lnTo>
                    <a:pt x="7739893" y="1670393"/>
                  </a:lnTo>
                  <a:lnTo>
                    <a:pt x="7723932" y="1717335"/>
                  </a:lnTo>
                  <a:lnTo>
                    <a:pt x="7702013" y="1761811"/>
                  </a:lnTo>
                  <a:lnTo>
                    <a:pt x="7674384" y="1803226"/>
                  </a:lnTo>
                  <a:lnTo>
                    <a:pt x="7641291" y="1840990"/>
                  </a:lnTo>
                  <a:lnTo>
                    <a:pt x="7603526" y="1874078"/>
                  </a:lnTo>
                  <a:lnTo>
                    <a:pt x="7562111" y="1901701"/>
                  </a:lnTo>
                  <a:lnTo>
                    <a:pt x="7517635" y="1923612"/>
                  </a:lnTo>
                  <a:lnTo>
                    <a:pt x="7470690" y="1939567"/>
                  </a:lnTo>
                  <a:lnTo>
                    <a:pt x="7421866" y="1949320"/>
                  </a:lnTo>
                  <a:lnTo>
                    <a:pt x="7371752" y="1952625"/>
                  </a:lnTo>
                  <a:close/>
                </a:path>
              </a:pathLst>
            </a:custGeom>
            <a:solidFill>
              <a:srgbClr val="26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30487" y="5914110"/>
              <a:ext cx="7048499" cy="15716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44206" y="3222589"/>
            <a:ext cx="3495675" cy="2095500"/>
            <a:chOff x="7744206" y="3222589"/>
            <a:chExt cx="3495675" cy="2095500"/>
          </a:xfrm>
        </p:grpSpPr>
        <p:sp>
          <p:nvSpPr>
            <p:cNvPr id="21" name="object 21"/>
            <p:cNvSpPr/>
            <p:nvPr/>
          </p:nvSpPr>
          <p:spPr>
            <a:xfrm>
              <a:off x="7744206" y="3222589"/>
              <a:ext cx="3495675" cy="2095500"/>
            </a:xfrm>
            <a:custGeom>
              <a:avLst/>
              <a:gdLst/>
              <a:ahLst/>
              <a:cxnLst/>
              <a:rect l="l" t="t" r="r" b="b"/>
              <a:pathLst>
                <a:path w="3495675" h="2095500">
                  <a:moveTo>
                    <a:pt x="3114062" y="2095502"/>
                  </a:moveTo>
                  <a:lnTo>
                    <a:pt x="381445" y="2095502"/>
                  </a:lnTo>
                  <a:lnTo>
                    <a:pt x="331306" y="2092193"/>
                  </a:lnTo>
                  <a:lnTo>
                    <a:pt x="282451" y="2082429"/>
                  </a:lnTo>
                  <a:lnTo>
                    <a:pt x="235472" y="2066456"/>
                  </a:lnTo>
                  <a:lnTo>
                    <a:pt x="190963" y="2044521"/>
                  </a:lnTo>
                  <a:lnTo>
                    <a:pt x="149515" y="2016868"/>
                  </a:lnTo>
                  <a:lnTo>
                    <a:pt x="111722" y="1983745"/>
                  </a:lnTo>
                  <a:lnTo>
                    <a:pt x="78608" y="1945939"/>
                  </a:lnTo>
                  <a:lnTo>
                    <a:pt x="50964" y="1904478"/>
                  </a:lnTo>
                  <a:lnTo>
                    <a:pt x="29035" y="1859954"/>
                  </a:lnTo>
                  <a:lnTo>
                    <a:pt x="13068" y="1812960"/>
                  </a:lnTo>
                  <a:lnTo>
                    <a:pt x="3308" y="1764088"/>
                  </a:lnTo>
                  <a:lnTo>
                    <a:pt x="0" y="1713933"/>
                  </a:lnTo>
                  <a:lnTo>
                    <a:pt x="0" y="381570"/>
                  </a:lnTo>
                  <a:lnTo>
                    <a:pt x="3308" y="331415"/>
                  </a:lnTo>
                  <a:lnTo>
                    <a:pt x="13068" y="282544"/>
                  </a:lnTo>
                  <a:lnTo>
                    <a:pt x="29035" y="235549"/>
                  </a:lnTo>
                  <a:lnTo>
                    <a:pt x="50964" y="191025"/>
                  </a:lnTo>
                  <a:lnTo>
                    <a:pt x="78608" y="149564"/>
                  </a:lnTo>
                  <a:lnTo>
                    <a:pt x="111722" y="111759"/>
                  </a:lnTo>
                  <a:lnTo>
                    <a:pt x="149515" y="78634"/>
                  </a:lnTo>
                  <a:lnTo>
                    <a:pt x="190963" y="50981"/>
                  </a:lnTo>
                  <a:lnTo>
                    <a:pt x="235472" y="29045"/>
                  </a:lnTo>
                  <a:lnTo>
                    <a:pt x="282451" y="13072"/>
                  </a:lnTo>
                  <a:lnTo>
                    <a:pt x="331306" y="3309"/>
                  </a:lnTo>
                  <a:lnTo>
                    <a:pt x="381445" y="0"/>
                  </a:lnTo>
                  <a:lnTo>
                    <a:pt x="3114062" y="0"/>
                  </a:lnTo>
                  <a:lnTo>
                    <a:pt x="3164201" y="3309"/>
                  </a:lnTo>
                  <a:lnTo>
                    <a:pt x="3213057" y="13072"/>
                  </a:lnTo>
                  <a:lnTo>
                    <a:pt x="3260036" y="29045"/>
                  </a:lnTo>
                  <a:lnTo>
                    <a:pt x="3304546" y="50981"/>
                  </a:lnTo>
                  <a:lnTo>
                    <a:pt x="3345993" y="78634"/>
                  </a:lnTo>
                  <a:lnTo>
                    <a:pt x="3383785" y="111759"/>
                  </a:lnTo>
                  <a:lnTo>
                    <a:pt x="3416899" y="149564"/>
                  </a:lnTo>
                  <a:lnTo>
                    <a:pt x="3444544" y="191025"/>
                  </a:lnTo>
                  <a:lnTo>
                    <a:pt x="3466473" y="235549"/>
                  </a:lnTo>
                  <a:lnTo>
                    <a:pt x="3482441" y="282544"/>
                  </a:lnTo>
                  <a:lnTo>
                    <a:pt x="3492202" y="331415"/>
                  </a:lnTo>
                  <a:lnTo>
                    <a:pt x="3495510" y="381570"/>
                  </a:lnTo>
                  <a:lnTo>
                    <a:pt x="3495510" y="1713933"/>
                  </a:lnTo>
                  <a:lnTo>
                    <a:pt x="3492202" y="1764088"/>
                  </a:lnTo>
                  <a:lnTo>
                    <a:pt x="3482441" y="1812960"/>
                  </a:lnTo>
                  <a:lnTo>
                    <a:pt x="3466473" y="1859954"/>
                  </a:lnTo>
                  <a:lnTo>
                    <a:pt x="3444544" y="1904478"/>
                  </a:lnTo>
                  <a:lnTo>
                    <a:pt x="3416899" y="1945939"/>
                  </a:lnTo>
                  <a:lnTo>
                    <a:pt x="3383785" y="1983745"/>
                  </a:lnTo>
                  <a:lnTo>
                    <a:pt x="3345993" y="2016868"/>
                  </a:lnTo>
                  <a:lnTo>
                    <a:pt x="3304546" y="2044521"/>
                  </a:lnTo>
                  <a:lnTo>
                    <a:pt x="3260036" y="2066456"/>
                  </a:lnTo>
                  <a:lnTo>
                    <a:pt x="3213057" y="2082429"/>
                  </a:lnTo>
                  <a:lnTo>
                    <a:pt x="3164201" y="2092193"/>
                  </a:lnTo>
                  <a:lnTo>
                    <a:pt x="3114062" y="2095502"/>
                  </a:lnTo>
                  <a:close/>
                </a:path>
              </a:pathLst>
            </a:custGeom>
            <a:solidFill>
              <a:srgbClr val="26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33191" y="3389436"/>
              <a:ext cx="2762249" cy="17525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588514" y="8025475"/>
            <a:ext cx="3934460" cy="1476375"/>
            <a:chOff x="7588514" y="8025475"/>
            <a:chExt cx="3934460" cy="1476375"/>
          </a:xfrm>
        </p:grpSpPr>
        <p:sp>
          <p:nvSpPr>
            <p:cNvPr id="24" name="object 24"/>
            <p:cNvSpPr/>
            <p:nvPr/>
          </p:nvSpPr>
          <p:spPr>
            <a:xfrm>
              <a:off x="7588514" y="8025475"/>
              <a:ext cx="3934460" cy="1476375"/>
            </a:xfrm>
            <a:custGeom>
              <a:avLst/>
              <a:gdLst/>
              <a:ahLst/>
              <a:cxnLst/>
              <a:rect l="l" t="t" r="r" b="b"/>
              <a:pathLst>
                <a:path w="3934459" h="1476375">
                  <a:moveTo>
                    <a:pt x="3552980" y="1476369"/>
                  </a:moveTo>
                  <a:lnTo>
                    <a:pt x="380851" y="1476369"/>
                  </a:lnTo>
                  <a:lnTo>
                    <a:pt x="333078" y="1473396"/>
                  </a:lnTo>
                  <a:lnTo>
                    <a:pt x="287075" y="1464715"/>
                  </a:lnTo>
                  <a:lnTo>
                    <a:pt x="243201" y="1450683"/>
                  </a:lnTo>
                  <a:lnTo>
                    <a:pt x="201811" y="1431658"/>
                  </a:lnTo>
                  <a:lnTo>
                    <a:pt x="163262" y="1407998"/>
                  </a:lnTo>
                  <a:lnTo>
                    <a:pt x="127912" y="1380060"/>
                  </a:lnTo>
                  <a:lnTo>
                    <a:pt x="96118" y="1348202"/>
                  </a:lnTo>
                  <a:lnTo>
                    <a:pt x="68235" y="1312782"/>
                  </a:lnTo>
                  <a:lnTo>
                    <a:pt x="44622" y="1274156"/>
                  </a:lnTo>
                  <a:lnTo>
                    <a:pt x="25635" y="1232684"/>
                  </a:lnTo>
                  <a:lnTo>
                    <a:pt x="11631" y="1188722"/>
                  </a:lnTo>
                  <a:lnTo>
                    <a:pt x="2967" y="1142628"/>
                  </a:lnTo>
                  <a:lnTo>
                    <a:pt x="0" y="1094760"/>
                  </a:lnTo>
                  <a:lnTo>
                    <a:pt x="0" y="381609"/>
                  </a:lnTo>
                  <a:lnTo>
                    <a:pt x="2967" y="333741"/>
                  </a:lnTo>
                  <a:lnTo>
                    <a:pt x="11631" y="287647"/>
                  </a:lnTo>
                  <a:lnTo>
                    <a:pt x="25635" y="243685"/>
                  </a:lnTo>
                  <a:lnTo>
                    <a:pt x="44622" y="202212"/>
                  </a:lnTo>
                  <a:lnTo>
                    <a:pt x="68235" y="163587"/>
                  </a:lnTo>
                  <a:lnTo>
                    <a:pt x="96118" y="128167"/>
                  </a:lnTo>
                  <a:lnTo>
                    <a:pt x="127912" y="96309"/>
                  </a:lnTo>
                  <a:lnTo>
                    <a:pt x="163262" y="68371"/>
                  </a:lnTo>
                  <a:lnTo>
                    <a:pt x="201811" y="44711"/>
                  </a:lnTo>
                  <a:lnTo>
                    <a:pt x="243201" y="25686"/>
                  </a:lnTo>
                  <a:lnTo>
                    <a:pt x="287075" y="11654"/>
                  </a:lnTo>
                  <a:lnTo>
                    <a:pt x="333078" y="2973"/>
                  </a:lnTo>
                  <a:lnTo>
                    <a:pt x="380851" y="0"/>
                  </a:lnTo>
                  <a:lnTo>
                    <a:pt x="3552980" y="0"/>
                  </a:lnTo>
                  <a:lnTo>
                    <a:pt x="3600753" y="2973"/>
                  </a:lnTo>
                  <a:lnTo>
                    <a:pt x="3646755" y="11654"/>
                  </a:lnTo>
                  <a:lnTo>
                    <a:pt x="3690630" y="25686"/>
                  </a:lnTo>
                  <a:lnTo>
                    <a:pt x="3732020" y="44711"/>
                  </a:lnTo>
                  <a:lnTo>
                    <a:pt x="3770568" y="68371"/>
                  </a:lnTo>
                  <a:lnTo>
                    <a:pt x="3805918" y="96309"/>
                  </a:lnTo>
                  <a:lnTo>
                    <a:pt x="3837713" y="128167"/>
                  </a:lnTo>
                  <a:lnTo>
                    <a:pt x="3865595" y="163587"/>
                  </a:lnTo>
                  <a:lnTo>
                    <a:pt x="3889208" y="202212"/>
                  </a:lnTo>
                  <a:lnTo>
                    <a:pt x="3908195" y="243685"/>
                  </a:lnTo>
                  <a:lnTo>
                    <a:pt x="3922199" y="287647"/>
                  </a:lnTo>
                  <a:lnTo>
                    <a:pt x="3930864" y="333741"/>
                  </a:lnTo>
                  <a:lnTo>
                    <a:pt x="3933831" y="381609"/>
                  </a:lnTo>
                  <a:lnTo>
                    <a:pt x="3933831" y="1094760"/>
                  </a:lnTo>
                  <a:lnTo>
                    <a:pt x="3930864" y="1142628"/>
                  </a:lnTo>
                  <a:lnTo>
                    <a:pt x="3922199" y="1188722"/>
                  </a:lnTo>
                  <a:lnTo>
                    <a:pt x="3908195" y="1232684"/>
                  </a:lnTo>
                  <a:lnTo>
                    <a:pt x="3889208" y="1274156"/>
                  </a:lnTo>
                  <a:lnTo>
                    <a:pt x="3865595" y="1312782"/>
                  </a:lnTo>
                  <a:lnTo>
                    <a:pt x="3837713" y="1348202"/>
                  </a:lnTo>
                  <a:lnTo>
                    <a:pt x="3805918" y="1380060"/>
                  </a:lnTo>
                  <a:lnTo>
                    <a:pt x="3770568" y="1407998"/>
                  </a:lnTo>
                  <a:lnTo>
                    <a:pt x="3732020" y="1431658"/>
                  </a:lnTo>
                  <a:lnTo>
                    <a:pt x="3690630" y="1450683"/>
                  </a:lnTo>
                  <a:lnTo>
                    <a:pt x="3646755" y="1464715"/>
                  </a:lnTo>
                  <a:lnTo>
                    <a:pt x="3600753" y="1473396"/>
                  </a:lnTo>
                  <a:lnTo>
                    <a:pt x="3552980" y="1476369"/>
                  </a:lnTo>
                  <a:close/>
                </a:path>
              </a:pathLst>
            </a:custGeom>
            <a:solidFill>
              <a:srgbClr val="26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44114" y="8208873"/>
              <a:ext cx="3609959" cy="11048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216686" y="740609"/>
            <a:ext cx="117462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>
                <a:solidFill>
                  <a:srgbClr val="1B2669"/>
                </a:solidFill>
              </a:rPr>
              <a:t>DYNAMISME </a:t>
            </a:r>
            <a:r>
              <a:rPr spc="-100" dirty="0">
                <a:solidFill>
                  <a:srgbClr val="1B2669"/>
                </a:solidFill>
              </a:rPr>
              <a:t>DU</a:t>
            </a:r>
            <a:r>
              <a:rPr spc="-385" dirty="0">
                <a:solidFill>
                  <a:srgbClr val="1B2669"/>
                </a:solidFill>
              </a:rPr>
              <a:t> </a:t>
            </a:r>
            <a:r>
              <a:rPr spc="-350" dirty="0">
                <a:solidFill>
                  <a:srgbClr val="1B2669"/>
                </a:solidFill>
              </a:rPr>
              <a:t>TERRITOIRE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392303" y="1597859"/>
            <a:ext cx="1150366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1815" marR="5080" indent="-4349750">
              <a:lnSpc>
                <a:spcPct val="116700"/>
              </a:lnSpc>
              <a:spcBef>
                <a:spcPts val="95"/>
              </a:spcBef>
            </a:pPr>
            <a:r>
              <a:rPr sz="3000" b="1" spc="-114" dirty="0">
                <a:solidFill>
                  <a:srgbClr val="D1405C"/>
                </a:solidFill>
                <a:latin typeface="Verdana"/>
                <a:cs typeface="Verdana"/>
              </a:rPr>
              <a:t>Événements </a:t>
            </a:r>
            <a:r>
              <a:rPr sz="3000" b="1" spc="-85" dirty="0">
                <a:solidFill>
                  <a:srgbClr val="D1405C"/>
                </a:solidFill>
                <a:latin typeface="Verdana"/>
                <a:cs typeface="Verdana"/>
              </a:rPr>
              <a:t>tech </a:t>
            </a:r>
            <a:r>
              <a:rPr sz="3000" b="1" spc="-140" dirty="0">
                <a:solidFill>
                  <a:srgbClr val="D1405C"/>
                </a:solidFill>
                <a:latin typeface="Verdana"/>
                <a:cs typeface="Verdana"/>
              </a:rPr>
              <a:t>annuels </a:t>
            </a:r>
            <a:r>
              <a:rPr sz="3000" b="1" spc="-185" dirty="0">
                <a:solidFill>
                  <a:srgbClr val="D1405C"/>
                </a:solidFill>
                <a:latin typeface="Verdana"/>
                <a:cs typeface="Verdana"/>
              </a:rPr>
              <a:t>à </a:t>
            </a:r>
            <a:r>
              <a:rPr sz="3000" b="1" spc="-125" dirty="0">
                <a:solidFill>
                  <a:srgbClr val="D1405C"/>
                </a:solidFill>
                <a:latin typeface="Verdana"/>
                <a:cs typeface="Verdana"/>
              </a:rPr>
              <a:t>portée </a:t>
            </a:r>
            <a:r>
              <a:rPr sz="3000" b="1" spc="-160" dirty="0">
                <a:solidFill>
                  <a:srgbClr val="D1405C"/>
                </a:solidFill>
                <a:latin typeface="Verdana"/>
                <a:cs typeface="Verdana"/>
              </a:rPr>
              <a:t>régionale, </a:t>
            </a:r>
            <a:r>
              <a:rPr sz="3000" b="1" spc="-135" dirty="0">
                <a:solidFill>
                  <a:srgbClr val="D1405C"/>
                </a:solidFill>
                <a:latin typeface="Verdana"/>
                <a:cs typeface="Verdana"/>
              </a:rPr>
              <a:t>nationale</a:t>
            </a:r>
            <a:r>
              <a:rPr sz="3000" b="1" spc="-575" dirty="0">
                <a:solidFill>
                  <a:srgbClr val="D1405C"/>
                </a:solidFill>
                <a:latin typeface="Verdana"/>
                <a:cs typeface="Verdana"/>
              </a:rPr>
              <a:t> </a:t>
            </a:r>
            <a:r>
              <a:rPr sz="3000" b="1" spc="-110" dirty="0">
                <a:solidFill>
                  <a:srgbClr val="D1405C"/>
                </a:solidFill>
                <a:latin typeface="Verdana"/>
                <a:cs typeface="Verdana"/>
              </a:rPr>
              <a:t>ou  </a:t>
            </a:r>
            <a:r>
              <a:rPr sz="3000" b="1" spc="-135" dirty="0">
                <a:solidFill>
                  <a:srgbClr val="D1405C"/>
                </a:solidFill>
                <a:latin typeface="Verdana"/>
                <a:cs typeface="Verdana"/>
              </a:rPr>
              <a:t>internationale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587641" y="9484883"/>
            <a:ext cx="199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0" dirty="0">
                <a:solidFill>
                  <a:srgbClr val="0E0042"/>
                </a:solidFill>
                <a:latin typeface="Verdana"/>
                <a:cs typeface="Verdana"/>
              </a:rPr>
              <a:t>7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266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1386</Words>
  <Application>Microsoft Macintosh PowerPoint</Application>
  <PresentationFormat>Personnalisé</PresentationFormat>
  <Paragraphs>162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Calibri</vt:lpstr>
      <vt:lpstr>Trebuchet MS</vt:lpstr>
      <vt:lpstr>Verdana</vt:lpstr>
      <vt:lpstr>Office Theme</vt:lpstr>
      <vt:lpstr>FRENCH TECH CÔTE D'AZUR DEMODAY – CEEI – 17 NOVEMBRE 2022</vt:lpstr>
      <vt:lpstr>1 NOTRE TERRITOIRE</vt:lpstr>
      <vt:lpstr>NOTRE TERRITOIRE</vt:lpstr>
      <vt:lpstr>NOTRE TERRITOIRE Zone de rayonnement</vt:lpstr>
      <vt:lpstr>PORTRAIT DE L'ÉCOSYSTÈME</vt:lpstr>
      <vt:lpstr>350+ START-UP</vt:lpstr>
      <vt:lpstr>DYNAMISME DU TERRITOIRE Notre définition de start-up</vt:lpstr>
      <vt:lpstr>DYNAMISME DU TERRITOIRE Les principaux secteurs tech de notre territoire</vt:lpstr>
      <vt:lpstr>DYNAMISME DU TERRITOIRE</vt:lpstr>
      <vt:lpstr>12 partenaires  privés</vt:lpstr>
      <vt:lpstr>NOTRE STRUCTURE</vt:lpstr>
      <vt:lpstr>TOTEM FRENCH TECH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Labellisation FTCA 2022</dc:title>
  <dc:creator>Isaure VINCENTI</dc:creator>
  <cp:keywords>DAFRRLyQl2U,BAE7_9Uqr1s</cp:keywords>
  <cp:lastModifiedBy>Farouk Raïs</cp:lastModifiedBy>
  <cp:revision>2</cp:revision>
  <dcterms:created xsi:type="dcterms:W3CDTF">2022-11-16T18:38:16Z</dcterms:created>
  <dcterms:modified xsi:type="dcterms:W3CDTF">2025-07-18T10:25:17Z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2022-11-16T00:00:00Z</vt:filetime>
  </property>
  <property fmtid="{D5CDD505-2E9C-101B-9397-08002B2CF9AE}" pid="3" name="Creator">
    <vt:lpwstr>Canva</vt:lpwstr>
  </property>
  <property fmtid="{D5CDD505-2E9C-101B-9397-08002B2CF9AE}" pid="4" name="LastSaved">
    <vt:filetime>2022-11-16T00:00:00Z</vt:filetime>
  </property>
</Properties>
</file>