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4"/>
  </p:notesMasterIdLst>
  <p:sldIdLst>
    <p:sldId id="256" r:id="rId2"/>
    <p:sldId id="257" r:id="rId3"/>
    <p:sldId id="258" r:id="rId4"/>
    <p:sldId id="259" r:id="rId5"/>
    <p:sldId id="260" r:id="rId6"/>
    <p:sldId id="264" r:id="rId7"/>
    <p:sldId id="263" r:id="rId8"/>
    <p:sldId id="288" r:id="rId9"/>
    <p:sldId id="289" r:id="rId10"/>
    <p:sldId id="285" r:id="rId11"/>
    <p:sldId id="275" r:id="rId12"/>
    <p:sldId id="278" r:id="rId13"/>
    <p:sldId id="286" r:id="rId14"/>
    <p:sldId id="280" r:id="rId15"/>
    <p:sldId id="298" r:id="rId16"/>
    <p:sldId id="299" r:id="rId17"/>
    <p:sldId id="279" r:id="rId18"/>
    <p:sldId id="297" r:id="rId19"/>
    <p:sldId id="300" r:id="rId20"/>
    <p:sldId id="301" r:id="rId21"/>
    <p:sldId id="302" r:id="rId22"/>
    <p:sldId id="303" r:id="rId23"/>
    <p:sldId id="261" r:id="rId24"/>
    <p:sldId id="262" r:id="rId25"/>
    <p:sldId id="304" r:id="rId26"/>
    <p:sldId id="305" r:id="rId27"/>
    <p:sldId id="265" r:id="rId28"/>
    <p:sldId id="266" r:id="rId29"/>
    <p:sldId id="267" r:id="rId30"/>
    <p:sldId id="268" r:id="rId31"/>
    <p:sldId id="294" r:id="rId32"/>
    <p:sldId id="293" r:id="rId33"/>
  </p:sldIdLst>
  <p:sldSz cx="9144000" cy="5143500" type="screen16x9"/>
  <p:notesSz cx="6858000" cy="9144000"/>
  <p:embeddedFontLst>
    <p:embeddedFont>
      <p:font typeface="Aharoni" panose="02010803020104030203" pitchFamily="2" charset="-79"/>
      <p:bold r:id="rId35"/>
    </p:embeddedFont>
    <p:embeddedFont>
      <p:font typeface="Lilita One" panose="02000000000000000000" pitchFamily="2" charset="0"/>
      <p:regular r:id="rId36"/>
    </p:embeddedFont>
    <p:embeddedFont>
      <p:font typeface="Manrope" pitchFamily="2" charset="0"/>
      <p:regular r:id="rId37"/>
      <p:bold r:id="rId38"/>
    </p:embeddedFont>
    <p:embeddedFont>
      <p:font typeface="Manrope ExtraBold" pitchFamily="2" charset="0"/>
      <p:regular r:id="rId39"/>
      <p:bold r:id="rId40"/>
    </p:embeddedFont>
    <p:embeddedFont>
      <p:font typeface="Manrope SemiBold" pitchFamily="2"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7"/>
    <p:restoredTop sz="94762"/>
  </p:normalViewPr>
  <p:slideViewPr>
    <p:cSldViewPr snapToGrid="0">
      <p:cViewPr varScale="1">
        <p:scale>
          <a:sx n="156" d="100"/>
          <a:sy n="156" d="100"/>
        </p:scale>
        <p:origin x="200"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426a0a547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426a0a547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4832428ec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4832428ec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426a0a547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426a0a547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426a0a5472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426a0a5472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426a0a5472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426a0a5472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4832428ec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4832428ec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5115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426a0a547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426a0a547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763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426a0a547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426a0a547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426a0a547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426a0a547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90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4832428ec1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4832428ec1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a:t>On peut rajouter: </a:t>
            </a:r>
            <a:endParaRPr/>
          </a:p>
          <a:p>
            <a:pPr marL="457200" lvl="0" indent="-298450" algn="l" rtl="0">
              <a:lnSpc>
                <a:spcPct val="100000"/>
              </a:lnSpc>
              <a:spcBef>
                <a:spcPts val="0"/>
              </a:spcBef>
              <a:spcAft>
                <a:spcPts val="0"/>
              </a:spcAft>
              <a:buSzPts val="1100"/>
              <a:buChar char="●"/>
            </a:pPr>
            <a:r>
              <a:rPr lang="fr-FR"/>
              <a:t>85% des SDF sont issus de famille monoparentale</a:t>
            </a:r>
            <a:endParaRPr/>
          </a:p>
          <a:p>
            <a:pPr marL="457200" lvl="0" indent="-298450" algn="l" rtl="0">
              <a:lnSpc>
                <a:spcPct val="100000"/>
              </a:lnSpc>
              <a:spcBef>
                <a:spcPts val="0"/>
              </a:spcBef>
              <a:spcAft>
                <a:spcPts val="0"/>
              </a:spcAft>
              <a:buSzPts val="1100"/>
              <a:buChar char="●"/>
            </a:pPr>
            <a:r>
              <a:rPr lang="fr-FR"/>
              <a:t>90% des détenus sont issus de famille monoparentales</a:t>
            </a:r>
            <a:endParaRPr/>
          </a:p>
          <a:p>
            <a:pPr marL="457200" lvl="0" indent="-298450" algn="l" rtl="0">
              <a:lnSpc>
                <a:spcPct val="100000"/>
              </a:lnSpc>
              <a:spcBef>
                <a:spcPts val="0"/>
              </a:spcBef>
              <a:spcAft>
                <a:spcPts val="0"/>
              </a:spcAft>
              <a:buSzPts val="1100"/>
              <a:buChar char="●"/>
            </a:pPr>
            <a:r>
              <a:rPr lang="fr-FR"/>
              <a:t>62% des mineurs interpellés lors des émeutes après le décès de Nahel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26a0a547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26a0a547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4832428ec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4832428ec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386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444d2f0d8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444d2f0d8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832428ec1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4832428ec1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4832428e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4832428e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426a0a547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426a0a547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On peut rajouter: </a:t>
            </a:r>
            <a:endParaRPr/>
          </a:p>
          <a:p>
            <a:pPr marL="457200" lvl="0" indent="-298450" algn="l" rtl="0">
              <a:spcBef>
                <a:spcPts val="0"/>
              </a:spcBef>
              <a:spcAft>
                <a:spcPts val="0"/>
              </a:spcAft>
              <a:buSzPts val="1100"/>
              <a:buChar char="●"/>
            </a:pPr>
            <a:r>
              <a:rPr lang="fr"/>
              <a:t>85% des SDF sont issus de famille monoparentale</a:t>
            </a:r>
            <a:endParaRPr/>
          </a:p>
          <a:p>
            <a:pPr marL="457200" lvl="0" indent="-298450" algn="l" rtl="0">
              <a:spcBef>
                <a:spcPts val="0"/>
              </a:spcBef>
              <a:spcAft>
                <a:spcPts val="0"/>
              </a:spcAft>
              <a:buSzPts val="1100"/>
              <a:buChar char="●"/>
            </a:pPr>
            <a:r>
              <a:rPr lang="fr"/>
              <a:t>90% des détenus sont issus de famille monoparentales</a:t>
            </a:r>
            <a:endParaRPr/>
          </a:p>
          <a:p>
            <a:pPr marL="457200" lvl="0" indent="-298450" algn="l" rtl="0">
              <a:spcBef>
                <a:spcPts val="0"/>
              </a:spcBef>
              <a:spcAft>
                <a:spcPts val="0"/>
              </a:spcAft>
              <a:buSzPts val="1100"/>
              <a:buChar char="●"/>
            </a:pPr>
            <a:r>
              <a:rPr lang="fr"/>
              <a:t>62% des mineurs interpellés lors des émeutes après le décès de Nahel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4832428ec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4832428ec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42df989b3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42df989b3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426a0a5472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426a0a547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5200"/>
              <a:buFont typeface="Lilita One"/>
              <a:buNone/>
              <a:defRPr sz="5200">
                <a:solidFill>
                  <a:schemeClr val="lt2"/>
                </a:solidFill>
                <a:latin typeface="Lilita One"/>
                <a:ea typeface="Lilita One"/>
                <a:cs typeface="Lilita One"/>
                <a:sym typeface="Lilit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300"/>
              <a:buFont typeface="Manrope SemiBold"/>
              <a:buNone/>
              <a:defRPr sz="2300">
                <a:solidFill>
                  <a:schemeClr val="lt1"/>
                </a:solidFill>
                <a:latin typeface="Manrope SemiBold"/>
                <a:ea typeface="Manrope SemiBold"/>
                <a:cs typeface="Manrope SemiBold"/>
                <a:sym typeface="Manrope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14" name="Google Shape;14;p2" title="familya_logo_baseline_vertical_blanc (1).png"/>
          <p:cNvPicPr preferRelativeResize="0"/>
          <p:nvPr/>
        </p:nvPicPr>
        <p:blipFill>
          <a:blip r:embed="rId2">
            <a:alphaModFix/>
          </a:blip>
          <a:stretch>
            <a:fillRect/>
          </a:stretch>
        </p:blipFill>
        <p:spPr>
          <a:xfrm>
            <a:off x="8005100" y="342575"/>
            <a:ext cx="931725" cy="4532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ilita One"/>
              <a:buNone/>
              <a:defRPr>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
        <p:nvSpPr>
          <p:cNvPr id="57" name="Google Shape;57;p11"/>
          <p:cNvSpPr/>
          <p:nvPr/>
        </p:nvSpPr>
        <p:spPr>
          <a:xfrm>
            <a:off x="519188" y="1272600"/>
            <a:ext cx="2216400" cy="32409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58" name="Google Shape;58;p11"/>
          <p:cNvSpPr/>
          <p:nvPr/>
        </p:nvSpPr>
        <p:spPr>
          <a:xfrm>
            <a:off x="3463788" y="1272600"/>
            <a:ext cx="2216400" cy="32409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59" name="Google Shape;59;p11"/>
          <p:cNvSpPr/>
          <p:nvPr/>
        </p:nvSpPr>
        <p:spPr>
          <a:xfrm>
            <a:off x="6408388" y="1272600"/>
            <a:ext cx="2216400" cy="32409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60" name="Google Shape;60;p11"/>
          <p:cNvSpPr txBox="1">
            <a:spLocks noGrp="1"/>
          </p:cNvSpPr>
          <p:nvPr>
            <p:ph type="body" idx="1"/>
          </p:nvPr>
        </p:nvSpPr>
        <p:spPr>
          <a:xfrm>
            <a:off x="535000" y="2997350"/>
            <a:ext cx="2200500" cy="2070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61" name="Google Shape;61;p11"/>
          <p:cNvSpPr txBox="1">
            <a:spLocks noGrp="1"/>
          </p:cNvSpPr>
          <p:nvPr>
            <p:ph type="body" idx="2"/>
          </p:nvPr>
        </p:nvSpPr>
        <p:spPr>
          <a:xfrm>
            <a:off x="3471700" y="2997350"/>
            <a:ext cx="2200500" cy="2070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62" name="Google Shape;62;p11"/>
          <p:cNvSpPr txBox="1">
            <a:spLocks noGrp="1"/>
          </p:cNvSpPr>
          <p:nvPr>
            <p:ph type="body" idx="3"/>
          </p:nvPr>
        </p:nvSpPr>
        <p:spPr>
          <a:xfrm>
            <a:off x="6408400" y="2997350"/>
            <a:ext cx="2200500" cy="2070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63" name="Google Shape;63;p11"/>
          <p:cNvSpPr txBox="1">
            <a:spLocks noGrp="1"/>
          </p:cNvSpPr>
          <p:nvPr>
            <p:ph type="subTitle" idx="4"/>
          </p:nvPr>
        </p:nvSpPr>
        <p:spPr>
          <a:xfrm>
            <a:off x="535100" y="1488700"/>
            <a:ext cx="2200500" cy="5436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
        <p:nvSpPr>
          <p:cNvPr id="64" name="Google Shape;64;p11"/>
          <p:cNvSpPr txBox="1">
            <a:spLocks noGrp="1"/>
          </p:cNvSpPr>
          <p:nvPr>
            <p:ph type="subTitle" idx="5"/>
          </p:nvPr>
        </p:nvSpPr>
        <p:spPr>
          <a:xfrm>
            <a:off x="3471750" y="1488700"/>
            <a:ext cx="2200500" cy="543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65" name="Google Shape;65;p11"/>
          <p:cNvSpPr txBox="1">
            <a:spLocks noGrp="1"/>
          </p:cNvSpPr>
          <p:nvPr>
            <p:ph type="subTitle" idx="6"/>
          </p:nvPr>
        </p:nvSpPr>
        <p:spPr>
          <a:xfrm>
            <a:off x="6408400" y="1488700"/>
            <a:ext cx="2200500" cy="543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uniquement 1">
  <p:cSld name="TITLE_ONLY_1">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ilita One"/>
              <a:buNone/>
              <a:defRPr>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
        <p:nvSpPr>
          <p:cNvPr id="69" name="Google Shape;69;p12"/>
          <p:cNvSpPr/>
          <p:nvPr/>
        </p:nvSpPr>
        <p:spPr>
          <a:xfrm>
            <a:off x="513308" y="1265650"/>
            <a:ext cx="8117400" cy="32409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70" name="Google Shape;70;p12"/>
          <p:cNvSpPr txBox="1">
            <a:spLocks noGrp="1"/>
          </p:cNvSpPr>
          <p:nvPr>
            <p:ph type="body" idx="1"/>
          </p:nvPr>
        </p:nvSpPr>
        <p:spPr>
          <a:xfrm>
            <a:off x="802900" y="1948675"/>
            <a:ext cx="7569000" cy="2439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1" name="Google Shape;71;p12"/>
          <p:cNvSpPr txBox="1">
            <a:spLocks noGrp="1"/>
          </p:cNvSpPr>
          <p:nvPr>
            <p:ph type="subTitle" idx="2"/>
          </p:nvPr>
        </p:nvSpPr>
        <p:spPr>
          <a:xfrm>
            <a:off x="513300" y="1488775"/>
            <a:ext cx="8117400" cy="4599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uniquement 1 1">
  <p:cSld name="TITLE_ONLY_1_1">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ilita One"/>
              <a:buNone/>
              <a:defRPr>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4" name="Google Shape;7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uniquement 1 1 1">
  <p:cSld name="TITLE_ONLY_1_1_1">
    <p:bg>
      <p:bgPr>
        <a:solidFill>
          <a:schemeClr val="lt2"/>
        </a:solid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ilita One"/>
              <a:buNone/>
              <a:defRPr>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7" name="Google Shape;7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
        <p:nvSpPr>
          <p:cNvPr id="78" name="Google Shape;78;p14"/>
          <p:cNvSpPr/>
          <p:nvPr/>
        </p:nvSpPr>
        <p:spPr>
          <a:xfrm>
            <a:off x="519188" y="1272600"/>
            <a:ext cx="2216400" cy="3240900"/>
          </a:xfrm>
          <a:prstGeom prst="roundRect">
            <a:avLst>
              <a:gd name="adj" fmla="val 996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79" name="Google Shape;79;p14"/>
          <p:cNvSpPr/>
          <p:nvPr/>
        </p:nvSpPr>
        <p:spPr>
          <a:xfrm>
            <a:off x="3463788" y="1272600"/>
            <a:ext cx="2216400" cy="3240900"/>
          </a:xfrm>
          <a:prstGeom prst="roundRect">
            <a:avLst>
              <a:gd name="adj" fmla="val 996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80" name="Google Shape;80;p14"/>
          <p:cNvSpPr/>
          <p:nvPr/>
        </p:nvSpPr>
        <p:spPr>
          <a:xfrm>
            <a:off x="6408388" y="1272600"/>
            <a:ext cx="2216400" cy="3240900"/>
          </a:xfrm>
          <a:prstGeom prst="roundRect">
            <a:avLst>
              <a:gd name="adj" fmla="val 996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81" name="Google Shape;81;p14"/>
          <p:cNvSpPr txBox="1">
            <a:spLocks noGrp="1"/>
          </p:cNvSpPr>
          <p:nvPr>
            <p:ph type="body" idx="1"/>
          </p:nvPr>
        </p:nvSpPr>
        <p:spPr>
          <a:xfrm>
            <a:off x="535000" y="2997350"/>
            <a:ext cx="2200500" cy="2070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82" name="Google Shape;82;p14"/>
          <p:cNvSpPr txBox="1">
            <a:spLocks noGrp="1"/>
          </p:cNvSpPr>
          <p:nvPr>
            <p:ph type="body" idx="2"/>
          </p:nvPr>
        </p:nvSpPr>
        <p:spPr>
          <a:xfrm>
            <a:off x="3471700" y="2997350"/>
            <a:ext cx="2200500" cy="2070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83" name="Google Shape;83;p14"/>
          <p:cNvSpPr txBox="1">
            <a:spLocks noGrp="1"/>
          </p:cNvSpPr>
          <p:nvPr>
            <p:ph type="body" idx="3"/>
          </p:nvPr>
        </p:nvSpPr>
        <p:spPr>
          <a:xfrm>
            <a:off x="6408400" y="2997350"/>
            <a:ext cx="2200500" cy="2070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84" name="Google Shape;84;p14"/>
          <p:cNvSpPr txBox="1">
            <a:spLocks noGrp="1"/>
          </p:cNvSpPr>
          <p:nvPr>
            <p:ph type="subTitle" idx="4"/>
          </p:nvPr>
        </p:nvSpPr>
        <p:spPr>
          <a:xfrm>
            <a:off x="535100" y="1488700"/>
            <a:ext cx="2200500" cy="5436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
        <p:nvSpPr>
          <p:cNvPr id="85" name="Google Shape;85;p14"/>
          <p:cNvSpPr txBox="1">
            <a:spLocks noGrp="1"/>
          </p:cNvSpPr>
          <p:nvPr>
            <p:ph type="subTitle" idx="5"/>
          </p:nvPr>
        </p:nvSpPr>
        <p:spPr>
          <a:xfrm>
            <a:off x="3471750" y="1488700"/>
            <a:ext cx="2200500" cy="5436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
        <p:nvSpPr>
          <p:cNvPr id="86" name="Google Shape;86;p14"/>
          <p:cNvSpPr txBox="1">
            <a:spLocks noGrp="1"/>
          </p:cNvSpPr>
          <p:nvPr>
            <p:ph type="subTitle" idx="6"/>
          </p:nvPr>
        </p:nvSpPr>
        <p:spPr>
          <a:xfrm>
            <a:off x="6408400" y="1488700"/>
            <a:ext cx="2200500" cy="5436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uniquement 1 1 1 1">
  <p:cSld name="TITLE_ONLY_1_1_1_1">
    <p:bg>
      <p:bgPr>
        <a:solidFill>
          <a:schemeClr val="lt2"/>
        </a:solid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ilita One"/>
              <a:buNone/>
              <a:defRPr>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11700" y="555600"/>
            <a:ext cx="50121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Font typeface="Lilita One"/>
              <a:buNone/>
              <a:defRPr sz="2400">
                <a:latin typeface="Lilita One"/>
                <a:ea typeface="Lilita One"/>
                <a:cs typeface="Lilita One"/>
                <a:sym typeface="Lilita One"/>
              </a:defRPr>
            </a:lvl1pPr>
            <a:lvl2pPr lvl="1">
              <a:spcBef>
                <a:spcPts val="0"/>
              </a:spcBef>
              <a:spcAft>
                <a:spcPts val="0"/>
              </a:spcAft>
              <a:buSzPts val="2400"/>
              <a:buFont typeface="Lilita One"/>
              <a:buNone/>
              <a:defRPr sz="2400">
                <a:latin typeface="Lilita One"/>
                <a:ea typeface="Lilita One"/>
                <a:cs typeface="Lilita One"/>
                <a:sym typeface="Lilita One"/>
              </a:defRPr>
            </a:lvl2pPr>
            <a:lvl3pPr lvl="2">
              <a:spcBef>
                <a:spcPts val="0"/>
              </a:spcBef>
              <a:spcAft>
                <a:spcPts val="0"/>
              </a:spcAft>
              <a:buSzPts val="2400"/>
              <a:buFont typeface="Lilita One"/>
              <a:buNone/>
              <a:defRPr sz="2400">
                <a:latin typeface="Lilita One"/>
                <a:ea typeface="Lilita One"/>
                <a:cs typeface="Lilita One"/>
                <a:sym typeface="Lilita One"/>
              </a:defRPr>
            </a:lvl3pPr>
            <a:lvl4pPr lvl="3">
              <a:spcBef>
                <a:spcPts val="0"/>
              </a:spcBef>
              <a:spcAft>
                <a:spcPts val="0"/>
              </a:spcAft>
              <a:buSzPts val="2400"/>
              <a:buFont typeface="Lilita One"/>
              <a:buNone/>
              <a:defRPr sz="2400">
                <a:latin typeface="Lilita One"/>
                <a:ea typeface="Lilita One"/>
                <a:cs typeface="Lilita One"/>
                <a:sym typeface="Lilita One"/>
              </a:defRPr>
            </a:lvl4pPr>
            <a:lvl5pPr lvl="4">
              <a:spcBef>
                <a:spcPts val="0"/>
              </a:spcBef>
              <a:spcAft>
                <a:spcPts val="0"/>
              </a:spcAft>
              <a:buSzPts val="2400"/>
              <a:buFont typeface="Lilita One"/>
              <a:buNone/>
              <a:defRPr sz="2400">
                <a:latin typeface="Lilita One"/>
                <a:ea typeface="Lilita One"/>
                <a:cs typeface="Lilita One"/>
                <a:sym typeface="Lilita One"/>
              </a:defRPr>
            </a:lvl5pPr>
            <a:lvl6pPr lvl="5">
              <a:spcBef>
                <a:spcPts val="0"/>
              </a:spcBef>
              <a:spcAft>
                <a:spcPts val="0"/>
              </a:spcAft>
              <a:buSzPts val="2400"/>
              <a:buFont typeface="Lilita One"/>
              <a:buNone/>
              <a:defRPr sz="2400">
                <a:latin typeface="Lilita One"/>
                <a:ea typeface="Lilita One"/>
                <a:cs typeface="Lilita One"/>
                <a:sym typeface="Lilita One"/>
              </a:defRPr>
            </a:lvl6pPr>
            <a:lvl7pPr lvl="6">
              <a:spcBef>
                <a:spcPts val="0"/>
              </a:spcBef>
              <a:spcAft>
                <a:spcPts val="0"/>
              </a:spcAft>
              <a:buSzPts val="2400"/>
              <a:buFont typeface="Lilita One"/>
              <a:buNone/>
              <a:defRPr sz="2400">
                <a:latin typeface="Lilita One"/>
                <a:ea typeface="Lilita One"/>
                <a:cs typeface="Lilita One"/>
                <a:sym typeface="Lilita One"/>
              </a:defRPr>
            </a:lvl7pPr>
            <a:lvl8pPr lvl="7">
              <a:spcBef>
                <a:spcPts val="0"/>
              </a:spcBef>
              <a:spcAft>
                <a:spcPts val="0"/>
              </a:spcAft>
              <a:buSzPts val="2400"/>
              <a:buFont typeface="Lilita One"/>
              <a:buNone/>
              <a:defRPr sz="2400">
                <a:latin typeface="Lilita One"/>
                <a:ea typeface="Lilita One"/>
                <a:cs typeface="Lilita One"/>
                <a:sym typeface="Lilita One"/>
              </a:defRPr>
            </a:lvl8pPr>
            <a:lvl9pPr lvl="8">
              <a:spcBef>
                <a:spcPts val="0"/>
              </a:spcBef>
              <a:spcAft>
                <a:spcPts val="0"/>
              </a:spcAft>
              <a:buSzPts val="2400"/>
              <a:buFont typeface="Lilita One"/>
              <a:buNone/>
              <a:defRPr sz="2400">
                <a:latin typeface="Lilita One"/>
                <a:ea typeface="Lilita One"/>
                <a:cs typeface="Lilita One"/>
                <a:sym typeface="Lilita One"/>
              </a:defRPr>
            </a:lvl9pPr>
          </a:lstStyle>
          <a:p>
            <a:endParaRPr/>
          </a:p>
        </p:txBody>
      </p:sp>
      <p:sp>
        <p:nvSpPr>
          <p:cNvPr id="91" name="Google Shape;91;p16"/>
          <p:cNvSpPr txBox="1">
            <a:spLocks noGrp="1"/>
          </p:cNvSpPr>
          <p:nvPr>
            <p:ph type="body" idx="1"/>
          </p:nvPr>
        </p:nvSpPr>
        <p:spPr>
          <a:xfrm>
            <a:off x="311700" y="1389600"/>
            <a:ext cx="46542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b="1"/>
            </a:lvl1pPr>
            <a:lvl2pPr marL="914400" lvl="1" indent="-304800">
              <a:spcBef>
                <a:spcPts val="0"/>
              </a:spcBef>
              <a:spcAft>
                <a:spcPts val="0"/>
              </a:spcAft>
              <a:buSzPts val="1200"/>
              <a:buFont typeface="Manrope"/>
              <a:buChar char="○"/>
              <a:defRPr sz="1200">
                <a:latin typeface="Manrope"/>
                <a:ea typeface="Manrope"/>
                <a:cs typeface="Manrope"/>
                <a:sym typeface="Manrope"/>
              </a:defRPr>
            </a:lvl2pPr>
            <a:lvl3pPr marL="1371600" lvl="2" indent="-304800">
              <a:spcBef>
                <a:spcPts val="0"/>
              </a:spcBef>
              <a:spcAft>
                <a:spcPts val="0"/>
              </a:spcAft>
              <a:buSzPts val="1200"/>
              <a:buFont typeface="Manrope"/>
              <a:buChar char="■"/>
              <a:defRPr sz="1200">
                <a:latin typeface="Manrope"/>
                <a:ea typeface="Manrope"/>
                <a:cs typeface="Manrope"/>
                <a:sym typeface="Manrope"/>
              </a:defRPr>
            </a:lvl3pPr>
            <a:lvl4pPr marL="1828800" lvl="3" indent="-304800">
              <a:spcBef>
                <a:spcPts val="0"/>
              </a:spcBef>
              <a:spcAft>
                <a:spcPts val="0"/>
              </a:spcAft>
              <a:buSzPts val="1200"/>
              <a:buFont typeface="Manrope"/>
              <a:buChar char="●"/>
              <a:defRPr sz="1200">
                <a:latin typeface="Manrope"/>
                <a:ea typeface="Manrope"/>
                <a:cs typeface="Manrope"/>
                <a:sym typeface="Manrope"/>
              </a:defRPr>
            </a:lvl4pPr>
            <a:lvl5pPr marL="2286000" lvl="4" indent="-304800">
              <a:spcBef>
                <a:spcPts val="0"/>
              </a:spcBef>
              <a:spcAft>
                <a:spcPts val="0"/>
              </a:spcAft>
              <a:buSzPts val="1200"/>
              <a:buFont typeface="Manrope"/>
              <a:buChar char="○"/>
              <a:defRPr sz="1200">
                <a:latin typeface="Manrope"/>
                <a:ea typeface="Manrope"/>
                <a:cs typeface="Manrope"/>
                <a:sym typeface="Manrope"/>
              </a:defRPr>
            </a:lvl5pPr>
            <a:lvl6pPr marL="2743200" lvl="5" indent="-304800">
              <a:spcBef>
                <a:spcPts val="0"/>
              </a:spcBef>
              <a:spcAft>
                <a:spcPts val="0"/>
              </a:spcAft>
              <a:buSzPts val="1200"/>
              <a:buFont typeface="Manrope"/>
              <a:buChar char="■"/>
              <a:defRPr sz="1200">
                <a:latin typeface="Manrope"/>
                <a:ea typeface="Manrope"/>
                <a:cs typeface="Manrope"/>
                <a:sym typeface="Manrope"/>
              </a:defRPr>
            </a:lvl6pPr>
            <a:lvl7pPr marL="3200400" lvl="6" indent="-304800">
              <a:spcBef>
                <a:spcPts val="0"/>
              </a:spcBef>
              <a:spcAft>
                <a:spcPts val="0"/>
              </a:spcAft>
              <a:buSzPts val="1200"/>
              <a:buFont typeface="Manrope"/>
              <a:buChar char="●"/>
              <a:defRPr sz="1200">
                <a:latin typeface="Manrope"/>
                <a:ea typeface="Manrope"/>
                <a:cs typeface="Manrope"/>
                <a:sym typeface="Manrope"/>
              </a:defRPr>
            </a:lvl7pPr>
            <a:lvl8pPr marL="3657600" lvl="7" indent="-304800">
              <a:spcBef>
                <a:spcPts val="0"/>
              </a:spcBef>
              <a:spcAft>
                <a:spcPts val="0"/>
              </a:spcAft>
              <a:buSzPts val="1200"/>
              <a:buFont typeface="Manrope"/>
              <a:buChar char="○"/>
              <a:defRPr sz="1200">
                <a:latin typeface="Manrope"/>
                <a:ea typeface="Manrope"/>
                <a:cs typeface="Manrope"/>
                <a:sym typeface="Manrope"/>
              </a:defRPr>
            </a:lvl8pPr>
            <a:lvl9pPr marL="4114800" lvl="8" indent="-304800">
              <a:spcBef>
                <a:spcPts val="0"/>
              </a:spcBef>
              <a:spcAft>
                <a:spcPts val="0"/>
              </a:spcAft>
              <a:buSzPts val="1200"/>
              <a:buFont typeface="Manrope"/>
              <a:buChar char="■"/>
              <a:defRPr sz="1200">
                <a:latin typeface="Manrope"/>
                <a:ea typeface="Manrope"/>
                <a:cs typeface="Manrope"/>
                <a:sym typeface="Manrope"/>
              </a:defRPr>
            </a:lvl9pPr>
          </a:lstStyle>
          <a:p>
            <a:endParaRPr/>
          </a:p>
        </p:txBody>
      </p:sp>
      <p:sp>
        <p:nvSpPr>
          <p:cNvPr id="92" name="Google Shape;9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Font typeface="Lilita One"/>
              <a:buNone/>
              <a:defRPr sz="4800">
                <a:latin typeface="Lilita One"/>
                <a:ea typeface="Lilita One"/>
                <a:cs typeface="Lilita One"/>
                <a:sym typeface="Lilita One"/>
              </a:defRPr>
            </a:lvl1pPr>
            <a:lvl2pPr lvl="1">
              <a:spcBef>
                <a:spcPts val="0"/>
              </a:spcBef>
              <a:spcAft>
                <a:spcPts val="0"/>
              </a:spcAft>
              <a:buSzPts val="4800"/>
              <a:buFont typeface="Lilita One"/>
              <a:buNone/>
              <a:defRPr sz="4800">
                <a:latin typeface="Lilita One"/>
                <a:ea typeface="Lilita One"/>
                <a:cs typeface="Lilita One"/>
                <a:sym typeface="Lilita One"/>
              </a:defRPr>
            </a:lvl2pPr>
            <a:lvl3pPr lvl="2">
              <a:spcBef>
                <a:spcPts val="0"/>
              </a:spcBef>
              <a:spcAft>
                <a:spcPts val="0"/>
              </a:spcAft>
              <a:buSzPts val="4800"/>
              <a:buFont typeface="Lilita One"/>
              <a:buNone/>
              <a:defRPr sz="4800">
                <a:latin typeface="Lilita One"/>
                <a:ea typeface="Lilita One"/>
                <a:cs typeface="Lilita One"/>
                <a:sym typeface="Lilita One"/>
              </a:defRPr>
            </a:lvl3pPr>
            <a:lvl4pPr lvl="3">
              <a:spcBef>
                <a:spcPts val="0"/>
              </a:spcBef>
              <a:spcAft>
                <a:spcPts val="0"/>
              </a:spcAft>
              <a:buSzPts val="4800"/>
              <a:buFont typeface="Lilita One"/>
              <a:buNone/>
              <a:defRPr sz="4800">
                <a:latin typeface="Lilita One"/>
                <a:ea typeface="Lilita One"/>
                <a:cs typeface="Lilita One"/>
                <a:sym typeface="Lilita One"/>
              </a:defRPr>
            </a:lvl4pPr>
            <a:lvl5pPr lvl="4">
              <a:spcBef>
                <a:spcPts val="0"/>
              </a:spcBef>
              <a:spcAft>
                <a:spcPts val="0"/>
              </a:spcAft>
              <a:buSzPts val="4800"/>
              <a:buFont typeface="Lilita One"/>
              <a:buNone/>
              <a:defRPr sz="4800">
                <a:latin typeface="Lilita One"/>
                <a:ea typeface="Lilita One"/>
                <a:cs typeface="Lilita One"/>
                <a:sym typeface="Lilita One"/>
              </a:defRPr>
            </a:lvl5pPr>
            <a:lvl6pPr lvl="5">
              <a:spcBef>
                <a:spcPts val="0"/>
              </a:spcBef>
              <a:spcAft>
                <a:spcPts val="0"/>
              </a:spcAft>
              <a:buSzPts val="4800"/>
              <a:buFont typeface="Lilita One"/>
              <a:buNone/>
              <a:defRPr sz="4800">
                <a:latin typeface="Lilita One"/>
                <a:ea typeface="Lilita One"/>
                <a:cs typeface="Lilita One"/>
                <a:sym typeface="Lilita One"/>
              </a:defRPr>
            </a:lvl6pPr>
            <a:lvl7pPr lvl="6">
              <a:spcBef>
                <a:spcPts val="0"/>
              </a:spcBef>
              <a:spcAft>
                <a:spcPts val="0"/>
              </a:spcAft>
              <a:buSzPts val="4800"/>
              <a:buFont typeface="Lilita One"/>
              <a:buNone/>
              <a:defRPr sz="4800">
                <a:latin typeface="Lilita One"/>
                <a:ea typeface="Lilita One"/>
                <a:cs typeface="Lilita One"/>
                <a:sym typeface="Lilita One"/>
              </a:defRPr>
            </a:lvl7pPr>
            <a:lvl8pPr lvl="7">
              <a:spcBef>
                <a:spcPts val="0"/>
              </a:spcBef>
              <a:spcAft>
                <a:spcPts val="0"/>
              </a:spcAft>
              <a:buSzPts val="4800"/>
              <a:buFont typeface="Lilita One"/>
              <a:buNone/>
              <a:defRPr sz="4800">
                <a:latin typeface="Lilita One"/>
                <a:ea typeface="Lilita One"/>
                <a:cs typeface="Lilita One"/>
                <a:sym typeface="Lilita One"/>
              </a:defRPr>
            </a:lvl8pPr>
            <a:lvl9pPr lvl="8">
              <a:spcBef>
                <a:spcPts val="0"/>
              </a:spcBef>
              <a:spcAft>
                <a:spcPts val="0"/>
              </a:spcAft>
              <a:buSzPts val="4800"/>
              <a:buFont typeface="Lilita One"/>
              <a:buNone/>
              <a:defRPr sz="4800">
                <a:latin typeface="Lilita One"/>
                <a:ea typeface="Lilita One"/>
                <a:cs typeface="Lilita One"/>
                <a:sym typeface="Lilita One"/>
              </a:defRPr>
            </a:lvl9pPr>
          </a:lstStyle>
          <a:p>
            <a:endParaRPr/>
          </a:p>
        </p:txBody>
      </p:sp>
      <p:sp>
        <p:nvSpPr>
          <p:cNvPr id="95" name="Google Shape;9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Manrope"/>
              <a:buNone/>
              <a:defRPr>
                <a:latin typeface="Manrope"/>
                <a:ea typeface="Manrope"/>
                <a:cs typeface="Manrope"/>
                <a:sym typeface="Manrope"/>
              </a:defRPr>
            </a:lvl1pPr>
          </a:lstStyle>
          <a:p>
            <a:endParaRPr/>
          </a:p>
        </p:txBody>
      </p:sp>
      <p:sp>
        <p:nvSpPr>
          <p:cNvPr id="105" name="Google Shape;10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Lilita One"/>
              <a:buNone/>
              <a:defRPr sz="12000">
                <a:latin typeface="Lilita One"/>
                <a:ea typeface="Lilita One"/>
                <a:cs typeface="Lilita One"/>
                <a:sym typeface="Lilita One"/>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8" name="Google Shape;108;p2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Font typeface="Manrope"/>
              <a:buChar char="●"/>
              <a:defRPr>
                <a:latin typeface="Manrope"/>
                <a:ea typeface="Manrope"/>
                <a:cs typeface="Manrope"/>
                <a:sym typeface="Manrope"/>
              </a:defRPr>
            </a:lvl1pPr>
            <a:lvl2pPr marL="914400" lvl="1" indent="-317500" algn="ctr">
              <a:spcBef>
                <a:spcPts val="0"/>
              </a:spcBef>
              <a:spcAft>
                <a:spcPts val="0"/>
              </a:spcAft>
              <a:buSzPts val="1400"/>
              <a:buFont typeface="Manrope"/>
              <a:buChar char="○"/>
              <a:defRPr>
                <a:latin typeface="Manrope"/>
                <a:ea typeface="Manrope"/>
                <a:cs typeface="Manrope"/>
                <a:sym typeface="Manrope"/>
              </a:defRPr>
            </a:lvl2pPr>
            <a:lvl3pPr marL="1371600" lvl="2" indent="-317500" algn="ctr">
              <a:spcBef>
                <a:spcPts val="0"/>
              </a:spcBef>
              <a:spcAft>
                <a:spcPts val="0"/>
              </a:spcAft>
              <a:buSzPts val="1400"/>
              <a:buFont typeface="Manrope"/>
              <a:buChar char="■"/>
              <a:defRPr>
                <a:latin typeface="Manrope"/>
                <a:ea typeface="Manrope"/>
                <a:cs typeface="Manrope"/>
                <a:sym typeface="Manrope"/>
              </a:defRPr>
            </a:lvl3pPr>
            <a:lvl4pPr marL="1828800" lvl="3" indent="-317500" algn="ctr">
              <a:spcBef>
                <a:spcPts val="0"/>
              </a:spcBef>
              <a:spcAft>
                <a:spcPts val="0"/>
              </a:spcAft>
              <a:buSzPts val="1400"/>
              <a:buFont typeface="Manrope"/>
              <a:buChar char="●"/>
              <a:defRPr>
                <a:latin typeface="Manrope"/>
                <a:ea typeface="Manrope"/>
                <a:cs typeface="Manrope"/>
                <a:sym typeface="Manrope"/>
              </a:defRPr>
            </a:lvl4pPr>
            <a:lvl5pPr marL="2286000" lvl="4" indent="-317500" algn="ctr">
              <a:spcBef>
                <a:spcPts val="0"/>
              </a:spcBef>
              <a:spcAft>
                <a:spcPts val="0"/>
              </a:spcAft>
              <a:buSzPts val="1400"/>
              <a:buFont typeface="Manrope"/>
              <a:buChar char="○"/>
              <a:defRPr>
                <a:latin typeface="Manrope"/>
                <a:ea typeface="Manrope"/>
                <a:cs typeface="Manrope"/>
                <a:sym typeface="Manrope"/>
              </a:defRPr>
            </a:lvl5pPr>
            <a:lvl6pPr marL="2743200" lvl="5" indent="-317500" algn="ctr">
              <a:spcBef>
                <a:spcPts val="0"/>
              </a:spcBef>
              <a:spcAft>
                <a:spcPts val="0"/>
              </a:spcAft>
              <a:buSzPts val="1400"/>
              <a:buFont typeface="Manrope"/>
              <a:buChar char="■"/>
              <a:defRPr>
                <a:latin typeface="Manrope"/>
                <a:ea typeface="Manrope"/>
                <a:cs typeface="Manrope"/>
                <a:sym typeface="Manrope"/>
              </a:defRPr>
            </a:lvl6pPr>
            <a:lvl7pPr marL="3200400" lvl="6" indent="-317500" algn="ctr">
              <a:spcBef>
                <a:spcPts val="0"/>
              </a:spcBef>
              <a:spcAft>
                <a:spcPts val="0"/>
              </a:spcAft>
              <a:buSzPts val="1400"/>
              <a:buFont typeface="Manrope"/>
              <a:buChar char="●"/>
              <a:defRPr>
                <a:latin typeface="Manrope"/>
                <a:ea typeface="Manrope"/>
                <a:cs typeface="Manrope"/>
                <a:sym typeface="Manrope"/>
              </a:defRPr>
            </a:lvl7pPr>
            <a:lvl8pPr marL="3657600" lvl="7" indent="-317500" algn="ctr">
              <a:spcBef>
                <a:spcPts val="0"/>
              </a:spcBef>
              <a:spcAft>
                <a:spcPts val="0"/>
              </a:spcAft>
              <a:buSzPts val="1400"/>
              <a:buFont typeface="Manrope"/>
              <a:buChar char="○"/>
              <a:defRPr>
                <a:latin typeface="Manrope"/>
                <a:ea typeface="Manrope"/>
                <a:cs typeface="Manrope"/>
                <a:sym typeface="Manrope"/>
              </a:defRPr>
            </a:lvl8pPr>
            <a:lvl9pPr marL="4114800" lvl="8" indent="-317500" algn="ctr">
              <a:spcBef>
                <a:spcPts val="0"/>
              </a:spcBef>
              <a:spcAft>
                <a:spcPts val="0"/>
              </a:spcAft>
              <a:buSzPts val="1400"/>
              <a:buFont typeface="Manrope"/>
              <a:buChar char="■"/>
              <a:defRPr>
                <a:latin typeface="Manrope"/>
                <a:ea typeface="Manrope"/>
                <a:cs typeface="Manrope"/>
                <a:sym typeface="Manrope"/>
              </a:defRPr>
            </a:lvl9pPr>
          </a:lstStyle>
          <a:p>
            <a:endParaRPr/>
          </a:p>
        </p:txBody>
      </p:sp>
      <p:sp>
        <p:nvSpPr>
          <p:cNvPr id="109" name="Google Shape;10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1">
  <p:cSld name="TITLE_1">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Lilita One"/>
              <a:buNone/>
              <a:defRPr sz="5200">
                <a:latin typeface="Lilita One"/>
                <a:ea typeface="Lilita One"/>
                <a:cs typeface="Lilita One"/>
                <a:sym typeface="Lilit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Manrope"/>
              <a:buNone/>
              <a:defRPr sz="2800">
                <a:latin typeface="Manrope"/>
                <a:ea typeface="Manrope"/>
                <a:cs typeface="Manrope"/>
                <a:sym typeface="Manrop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ise en page personnalisée 1">
  <p:cSld name="CUSTOM">
    <p:bg>
      <p:bgPr>
        <a:solidFill>
          <a:schemeClr val="dk1"/>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1" name="Google Shape;21;p4" title="familya_logo_seul_Blanc_png.png"/>
          <p:cNvPicPr preferRelativeResize="0"/>
          <p:nvPr/>
        </p:nvPicPr>
        <p:blipFill>
          <a:blip r:embed="rId2">
            <a:alphaModFix/>
          </a:blip>
          <a:stretch>
            <a:fillRect/>
          </a:stretch>
        </p:blipFill>
        <p:spPr>
          <a:xfrm>
            <a:off x="7973950" y="319900"/>
            <a:ext cx="994049"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ise en page personnalisée 1 2">
  <p:cSld name="CUSTOM_2">
    <p:bg>
      <p:bgPr>
        <a:solidFill>
          <a:schemeClr val="dk1"/>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4" name="Google Shape;24;p5" title="familya_logo_seul_Blanc_png.png"/>
          <p:cNvPicPr preferRelativeResize="0"/>
          <p:nvPr/>
        </p:nvPicPr>
        <p:blipFill>
          <a:blip r:embed="rId2">
            <a:alphaModFix/>
          </a:blip>
          <a:stretch>
            <a:fillRect/>
          </a:stretch>
        </p:blipFill>
        <p:spPr>
          <a:xfrm>
            <a:off x="7973950" y="319900"/>
            <a:ext cx="994049" cy="393600"/>
          </a:xfrm>
          <a:prstGeom prst="rect">
            <a:avLst/>
          </a:prstGeom>
          <a:noFill/>
          <a:ln>
            <a:noFill/>
          </a:ln>
        </p:spPr>
      </p:pic>
      <p:pic>
        <p:nvPicPr>
          <p:cNvPr id="25" name="Google Shape;25;p5" title="Optimiser sa fiche GMB.png"/>
          <p:cNvPicPr preferRelativeResize="0"/>
          <p:nvPr/>
        </p:nvPicPr>
        <p:blipFill>
          <a:blip r:embed="rId3">
            <a:alphaModFix/>
          </a:blip>
          <a:stretch>
            <a:fillRect/>
          </a:stretch>
        </p:blipFill>
        <p:spPr>
          <a:xfrm>
            <a:off x="-51575" y="141875"/>
            <a:ext cx="9247152" cy="52015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ise en page personnalisée 1 1">
  <p:cSld name="CUSTOM_1">
    <p:bg>
      <p:bgPr>
        <a:solidFill>
          <a:schemeClr val="dk1"/>
        </a:solid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8" name="Google Shape;28;p6" title="familya_logo_seul_Blanc_png.png"/>
          <p:cNvPicPr preferRelativeResize="0"/>
          <p:nvPr/>
        </p:nvPicPr>
        <p:blipFill>
          <a:blip r:embed="rId2">
            <a:alphaModFix/>
          </a:blip>
          <a:stretch>
            <a:fillRect/>
          </a:stretch>
        </p:blipFill>
        <p:spPr>
          <a:xfrm>
            <a:off x="7973950" y="319900"/>
            <a:ext cx="994049" cy="393600"/>
          </a:xfrm>
          <a:prstGeom prst="rect">
            <a:avLst/>
          </a:prstGeom>
          <a:noFill/>
          <a:ln>
            <a:noFill/>
          </a:ln>
        </p:spPr>
      </p:pic>
      <p:sp>
        <p:nvSpPr>
          <p:cNvPr id="29" name="Google Shape;29;p6"/>
          <p:cNvSpPr/>
          <p:nvPr/>
        </p:nvSpPr>
        <p:spPr>
          <a:xfrm>
            <a:off x="519188" y="1272600"/>
            <a:ext cx="2216400" cy="32409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0" name="Google Shape;30;p6"/>
          <p:cNvSpPr/>
          <p:nvPr/>
        </p:nvSpPr>
        <p:spPr>
          <a:xfrm>
            <a:off x="3463788" y="1244700"/>
            <a:ext cx="2216400" cy="32409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Manrope"/>
              <a:ea typeface="Manrope"/>
              <a:cs typeface="Manrope"/>
              <a:sym typeface="Manrope"/>
            </a:endParaRPr>
          </a:p>
        </p:txBody>
      </p:sp>
      <p:sp>
        <p:nvSpPr>
          <p:cNvPr id="31" name="Google Shape;31;p6"/>
          <p:cNvSpPr/>
          <p:nvPr/>
        </p:nvSpPr>
        <p:spPr>
          <a:xfrm>
            <a:off x="6408388" y="1244700"/>
            <a:ext cx="2216400" cy="32409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Manrope"/>
              <a:ea typeface="Manrope"/>
              <a:cs typeface="Manrope"/>
              <a:sym typeface="Manrope"/>
            </a:endParaRPr>
          </a:p>
        </p:txBody>
      </p:sp>
      <p:sp>
        <p:nvSpPr>
          <p:cNvPr id="32" name="Google Shape;32;p6"/>
          <p:cNvSpPr txBox="1">
            <a:spLocks noGrp="1"/>
          </p:cNvSpPr>
          <p:nvPr>
            <p:ph type="subTitle" idx="1"/>
          </p:nvPr>
        </p:nvSpPr>
        <p:spPr>
          <a:xfrm>
            <a:off x="538550" y="1495675"/>
            <a:ext cx="2190600" cy="4947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
          <p:cNvSpPr txBox="1">
            <a:spLocks noGrp="1"/>
          </p:cNvSpPr>
          <p:nvPr>
            <p:ph type="subTitle" idx="2"/>
          </p:nvPr>
        </p:nvSpPr>
        <p:spPr>
          <a:xfrm>
            <a:off x="3483150" y="1495675"/>
            <a:ext cx="2190600" cy="494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 name="Google Shape;34;p6"/>
          <p:cNvSpPr txBox="1">
            <a:spLocks noGrp="1"/>
          </p:cNvSpPr>
          <p:nvPr>
            <p:ph type="subTitle" idx="3"/>
          </p:nvPr>
        </p:nvSpPr>
        <p:spPr>
          <a:xfrm>
            <a:off x="6414850" y="1495675"/>
            <a:ext cx="2190600" cy="494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2200"/>
              <a:buFont typeface="Lilita One"/>
              <a:buNone/>
              <a:defRPr sz="2200">
                <a:solidFill>
                  <a:schemeClr val="dk1"/>
                </a:solidFill>
                <a:latin typeface="Lilita One"/>
                <a:ea typeface="Lilita One"/>
                <a:cs typeface="Lilita One"/>
                <a:sym typeface="Lilita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 name="Google Shape;35;p6"/>
          <p:cNvSpPr txBox="1">
            <a:spLocks noGrp="1"/>
          </p:cNvSpPr>
          <p:nvPr>
            <p:ph type="body" idx="4"/>
          </p:nvPr>
        </p:nvSpPr>
        <p:spPr>
          <a:xfrm>
            <a:off x="517150" y="3349550"/>
            <a:ext cx="2216400" cy="1164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dk1"/>
              </a:buClr>
              <a:buSzPts val="1200"/>
              <a:buChar char="●"/>
              <a:defRPr sz="1200">
                <a:solidFill>
                  <a:schemeClr val="dk1"/>
                </a:solidFill>
              </a:defRPr>
            </a:lvl1pPr>
            <a:lvl2pPr marL="914400" lvl="1" indent="-279400">
              <a:spcBef>
                <a:spcPts val="0"/>
              </a:spcBef>
              <a:spcAft>
                <a:spcPts val="0"/>
              </a:spcAft>
              <a:buClr>
                <a:schemeClr val="dk1"/>
              </a:buClr>
              <a:buSzPts val="800"/>
              <a:buChar char="○"/>
              <a:defRPr sz="800">
                <a:solidFill>
                  <a:schemeClr val="dk1"/>
                </a:solidFill>
              </a:defRPr>
            </a:lvl2pPr>
            <a:lvl3pPr marL="1371600" lvl="2" indent="-279400">
              <a:spcBef>
                <a:spcPts val="0"/>
              </a:spcBef>
              <a:spcAft>
                <a:spcPts val="0"/>
              </a:spcAft>
              <a:buClr>
                <a:schemeClr val="dk1"/>
              </a:buClr>
              <a:buSzPts val="800"/>
              <a:buChar char="■"/>
              <a:defRPr sz="800">
                <a:solidFill>
                  <a:schemeClr val="dk1"/>
                </a:solidFill>
              </a:defRPr>
            </a:lvl3pPr>
            <a:lvl4pPr marL="1828800" lvl="3" indent="-279400">
              <a:spcBef>
                <a:spcPts val="0"/>
              </a:spcBef>
              <a:spcAft>
                <a:spcPts val="0"/>
              </a:spcAft>
              <a:buClr>
                <a:schemeClr val="dk1"/>
              </a:buClr>
              <a:buSzPts val="800"/>
              <a:buChar char="●"/>
              <a:defRPr sz="800">
                <a:solidFill>
                  <a:schemeClr val="dk1"/>
                </a:solidFill>
              </a:defRPr>
            </a:lvl4pPr>
            <a:lvl5pPr marL="2286000" lvl="4" indent="-279400">
              <a:spcBef>
                <a:spcPts val="0"/>
              </a:spcBef>
              <a:spcAft>
                <a:spcPts val="0"/>
              </a:spcAft>
              <a:buClr>
                <a:schemeClr val="dk1"/>
              </a:buClr>
              <a:buSzPts val="800"/>
              <a:buChar char="○"/>
              <a:defRPr sz="800">
                <a:solidFill>
                  <a:schemeClr val="dk1"/>
                </a:solidFill>
              </a:defRPr>
            </a:lvl5pPr>
            <a:lvl6pPr marL="2743200" lvl="5" indent="-279400">
              <a:spcBef>
                <a:spcPts val="0"/>
              </a:spcBef>
              <a:spcAft>
                <a:spcPts val="0"/>
              </a:spcAft>
              <a:buClr>
                <a:schemeClr val="dk1"/>
              </a:buClr>
              <a:buSzPts val="800"/>
              <a:buChar char="■"/>
              <a:defRPr sz="800">
                <a:solidFill>
                  <a:schemeClr val="dk1"/>
                </a:solidFill>
              </a:defRPr>
            </a:lvl6pPr>
            <a:lvl7pPr marL="3200400" lvl="6" indent="-279400">
              <a:spcBef>
                <a:spcPts val="0"/>
              </a:spcBef>
              <a:spcAft>
                <a:spcPts val="0"/>
              </a:spcAft>
              <a:buClr>
                <a:schemeClr val="dk1"/>
              </a:buClr>
              <a:buSzPts val="800"/>
              <a:buChar char="●"/>
              <a:defRPr sz="800">
                <a:solidFill>
                  <a:schemeClr val="dk1"/>
                </a:solidFill>
              </a:defRPr>
            </a:lvl7pPr>
            <a:lvl8pPr marL="3657600" lvl="7" indent="-279400">
              <a:spcBef>
                <a:spcPts val="0"/>
              </a:spcBef>
              <a:spcAft>
                <a:spcPts val="0"/>
              </a:spcAft>
              <a:buClr>
                <a:schemeClr val="dk1"/>
              </a:buClr>
              <a:buSzPts val="800"/>
              <a:buChar char="○"/>
              <a:defRPr sz="800">
                <a:solidFill>
                  <a:schemeClr val="dk1"/>
                </a:solidFill>
              </a:defRPr>
            </a:lvl8pPr>
            <a:lvl9pPr marL="4114800" lvl="8" indent="-279400">
              <a:spcBef>
                <a:spcPts val="0"/>
              </a:spcBef>
              <a:spcAft>
                <a:spcPts val="0"/>
              </a:spcAft>
              <a:buClr>
                <a:schemeClr val="dk1"/>
              </a:buClr>
              <a:buSzPts val="800"/>
              <a:buChar char="■"/>
              <a:defRPr sz="800">
                <a:solidFill>
                  <a:schemeClr val="dk1"/>
                </a:solidFill>
              </a:defRPr>
            </a:lvl9pPr>
          </a:lstStyle>
          <a:p>
            <a:endParaRPr/>
          </a:p>
        </p:txBody>
      </p:sp>
      <p:sp>
        <p:nvSpPr>
          <p:cNvPr id="36" name="Google Shape;36;p6"/>
          <p:cNvSpPr txBox="1">
            <a:spLocks noGrp="1"/>
          </p:cNvSpPr>
          <p:nvPr>
            <p:ph type="body" idx="5"/>
          </p:nvPr>
        </p:nvSpPr>
        <p:spPr>
          <a:xfrm>
            <a:off x="3463800" y="3251925"/>
            <a:ext cx="2216400" cy="1164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
        <p:nvSpPr>
          <p:cNvPr id="37" name="Google Shape;37;p6"/>
          <p:cNvSpPr txBox="1">
            <a:spLocks noGrp="1"/>
          </p:cNvSpPr>
          <p:nvPr>
            <p:ph type="body" idx="6"/>
          </p:nvPr>
        </p:nvSpPr>
        <p:spPr>
          <a:xfrm>
            <a:off x="6408400" y="3251925"/>
            <a:ext cx="2216400" cy="1164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Font typeface="Lilita One"/>
              <a:buNone/>
              <a:defRPr sz="3600">
                <a:latin typeface="Lilita One"/>
                <a:ea typeface="Lilita One"/>
                <a:cs typeface="Lilita One"/>
                <a:sym typeface="Lilita 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tête de section 1">
  <p:cSld name="SECTION_HEADER_1">
    <p:bg>
      <p:bgPr>
        <a:solidFill>
          <a:schemeClr val="dk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3600"/>
              <a:buFont typeface="Lilita One"/>
              <a:buNone/>
              <a:defRPr sz="3600">
                <a:solidFill>
                  <a:schemeClr val="lt2"/>
                </a:solidFill>
                <a:latin typeface="Lilita One"/>
                <a:ea typeface="Lilita One"/>
                <a:cs typeface="Lilita One"/>
                <a:sym typeface="Lilita 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4" name="Google Shape;44;p8" title="familya_logo_seul_Blanc_png.png"/>
          <p:cNvPicPr preferRelativeResize="0"/>
          <p:nvPr/>
        </p:nvPicPr>
        <p:blipFill>
          <a:blip r:embed="rId2">
            <a:alphaModFix/>
          </a:blip>
          <a:stretch>
            <a:fillRect/>
          </a:stretch>
        </p:blipFill>
        <p:spPr>
          <a:xfrm>
            <a:off x="7973950" y="319900"/>
            <a:ext cx="994049"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CC1F29"/>
              </a:buClr>
              <a:buSzPts val="2800"/>
              <a:buFont typeface="Lilita One"/>
              <a:buNone/>
              <a:defRPr>
                <a:solidFill>
                  <a:srgbClr val="CC1F29"/>
                </a:solidFill>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Manrope"/>
              <a:buChar char="●"/>
              <a:defRPr>
                <a:latin typeface="Manrope"/>
                <a:ea typeface="Manrope"/>
                <a:cs typeface="Manrope"/>
                <a:sym typeface="Manrope"/>
              </a:defRPr>
            </a:lvl1pPr>
            <a:lvl2pPr marL="914400" lvl="1" indent="-317500">
              <a:spcBef>
                <a:spcPts val="0"/>
              </a:spcBef>
              <a:spcAft>
                <a:spcPts val="0"/>
              </a:spcAft>
              <a:buSzPts val="1400"/>
              <a:buFont typeface="Manrope"/>
              <a:buChar char="○"/>
              <a:defRPr>
                <a:latin typeface="Manrope"/>
                <a:ea typeface="Manrope"/>
                <a:cs typeface="Manrope"/>
                <a:sym typeface="Manrope"/>
              </a:defRPr>
            </a:lvl2pPr>
            <a:lvl3pPr marL="1371600" lvl="2" indent="-317500">
              <a:spcBef>
                <a:spcPts val="0"/>
              </a:spcBef>
              <a:spcAft>
                <a:spcPts val="0"/>
              </a:spcAft>
              <a:buSzPts val="1400"/>
              <a:buFont typeface="Manrope"/>
              <a:buChar char="■"/>
              <a:defRPr>
                <a:latin typeface="Manrope"/>
                <a:ea typeface="Manrope"/>
                <a:cs typeface="Manrope"/>
                <a:sym typeface="Manrope"/>
              </a:defRPr>
            </a:lvl3pPr>
            <a:lvl4pPr marL="1828800" lvl="3" indent="-317500">
              <a:spcBef>
                <a:spcPts val="0"/>
              </a:spcBef>
              <a:spcAft>
                <a:spcPts val="0"/>
              </a:spcAft>
              <a:buSzPts val="1400"/>
              <a:buFont typeface="Manrope"/>
              <a:buChar char="●"/>
              <a:defRPr>
                <a:latin typeface="Manrope"/>
                <a:ea typeface="Manrope"/>
                <a:cs typeface="Manrope"/>
                <a:sym typeface="Manrope"/>
              </a:defRPr>
            </a:lvl4pPr>
            <a:lvl5pPr marL="2286000" lvl="4" indent="-317500">
              <a:spcBef>
                <a:spcPts val="0"/>
              </a:spcBef>
              <a:spcAft>
                <a:spcPts val="0"/>
              </a:spcAft>
              <a:buSzPts val="1400"/>
              <a:buFont typeface="Manrope"/>
              <a:buChar char="○"/>
              <a:defRPr>
                <a:latin typeface="Manrope"/>
                <a:ea typeface="Manrope"/>
                <a:cs typeface="Manrope"/>
                <a:sym typeface="Manrope"/>
              </a:defRPr>
            </a:lvl5pPr>
            <a:lvl6pPr marL="2743200" lvl="5" indent="-317500">
              <a:spcBef>
                <a:spcPts val="0"/>
              </a:spcBef>
              <a:spcAft>
                <a:spcPts val="0"/>
              </a:spcAft>
              <a:buSzPts val="1400"/>
              <a:buFont typeface="Manrope"/>
              <a:buChar char="■"/>
              <a:defRPr>
                <a:latin typeface="Manrope"/>
                <a:ea typeface="Manrope"/>
                <a:cs typeface="Manrope"/>
                <a:sym typeface="Manrope"/>
              </a:defRPr>
            </a:lvl6pPr>
            <a:lvl7pPr marL="3200400" lvl="6" indent="-317500">
              <a:spcBef>
                <a:spcPts val="0"/>
              </a:spcBef>
              <a:spcAft>
                <a:spcPts val="0"/>
              </a:spcAft>
              <a:buSzPts val="1400"/>
              <a:buFont typeface="Manrope"/>
              <a:buChar char="●"/>
              <a:defRPr>
                <a:latin typeface="Manrope"/>
                <a:ea typeface="Manrope"/>
                <a:cs typeface="Manrope"/>
                <a:sym typeface="Manrope"/>
              </a:defRPr>
            </a:lvl7pPr>
            <a:lvl8pPr marL="3657600" lvl="7" indent="-317500">
              <a:spcBef>
                <a:spcPts val="0"/>
              </a:spcBef>
              <a:spcAft>
                <a:spcPts val="0"/>
              </a:spcAft>
              <a:buSzPts val="1400"/>
              <a:buFont typeface="Manrope"/>
              <a:buChar char="○"/>
              <a:defRPr>
                <a:latin typeface="Manrope"/>
                <a:ea typeface="Manrope"/>
                <a:cs typeface="Manrope"/>
                <a:sym typeface="Manrope"/>
              </a:defRPr>
            </a:lvl8pPr>
            <a:lvl9pPr marL="4114800" lvl="8" indent="-317500">
              <a:spcBef>
                <a:spcPts val="0"/>
              </a:spcBef>
              <a:spcAft>
                <a:spcPts val="0"/>
              </a:spcAft>
              <a:buSzPts val="1400"/>
              <a:buFont typeface="Manrope"/>
              <a:buChar char="■"/>
              <a:defRPr>
                <a:latin typeface="Manrope"/>
                <a:ea typeface="Manrope"/>
                <a:cs typeface="Manrope"/>
                <a:sym typeface="Manrope"/>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ilita One"/>
              <a:buNone/>
              <a:defRPr>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1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Manrope"/>
              <a:buChar char="●"/>
              <a:defRPr sz="1400">
                <a:latin typeface="Manrope"/>
                <a:ea typeface="Manrope"/>
                <a:cs typeface="Manrope"/>
                <a:sym typeface="Manrope"/>
              </a:defRPr>
            </a:lvl1pPr>
            <a:lvl2pPr marL="914400" lvl="1" indent="-304800">
              <a:spcBef>
                <a:spcPts val="0"/>
              </a:spcBef>
              <a:spcAft>
                <a:spcPts val="0"/>
              </a:spcAft>
              <a:buSzPts val="1200"/>
              <a:buFont typeface="Manrope"/>
              <a:buChar char="○"/>
              <a:defRPr sz="1200">
                <a:latin typeface="Manrope"/>
                <a:ea typeface="Manrope"/>
                <a:cs typeface="Manrope"/>
                <a:sym typeface="Manrope"/>
              </a:defRPr>
            </a:lvl2pPr>
            <a:lvl3pPr marL="1371600" lvl="2" indent="-304800">
              <a:spcBef>
                <a:spcPts val="0"/>
              </a:spcBef>
              <a:spcAft>
                <a:spcPts val="0"/>
              </a:spcAft>
              <a:buSzPts val="1200"/>
              <a:buFont typeface="Manrope"/>
              <a:buChar char="■"/>
              <a:defRPr sz="1200">
                <a:latin typeface="Manrope"/>
                <a:ea typeface="Manrope"/>
                <a:cs typeface="Manrope"/>
                <a:sym typeface="Manrope"/>
              </a:defRPr>
            </a:lvl3pPr>
            <a:lvl4pPr marL="1828800" lvl="3" indent="-304800">
              <a:spcBef>
                <a:spcPts val="0"/>
              </a:spcBef>
              <a:spcAft>
                <a:spcPts val="0"/>
              </a:spcAft>
              <a:buSzPts val="1200"/>
              <a:buFont typeface="Manrope"/>
              <a:buChar char="●"/>
              <a:defRPr sz="1200">
                <a:latin typeface="Manrope"/>
                <a:ea typeface="Manrope"/>
                <a:cs typeface="Manrope"/>
                <a:sym typeface="Manrope"/>
              </a:defRPr>
            </a:lvl4pPr>
            <a:lvl5pPr marL="2286000" lvl="4" indent="-304800">
              <a:spcBef>
                <a:spcPts val="0"/>
              </a:spcBef>
              <a:spcAft>
                <a:spcPts val="0"/>
              </a:spcAft>
              <a:buSzPts val="1200"/>
              <a:buFont typeface="Manrope"/>
              <a:buChar char="○"/>
              <a:defRPr sz="1200">
                <a:latin typeface="Manrope"/>
                <a:ea typeface="Manrope"/>
                <a:cs typeface="Manrope"/>
                <a:sym typeface="Manrope"/>
              </a:defRPr>
            </a:lvl5pPr>
            <a:lvl6pPr marL="2743200" lvl="5" indent="-304800">
              <a:spcBef>
                <a:spcPts val="0"/>
              </a:spcBef>
              <a:spcAft>
                <a:spcPts val="0"/>
              </a:spcAft>
              <a:buSzPts val="1200"/>
              <a:buFont typeface="Manrope"/>
              <a:buChar char="■"/>
              <a:defRPr sz="1200">
                <a:latin typeface="Manrope"/>
                <a:ea typeface="Manrope"/>
                <a:cs typeface="Manrope"/>
                <a:sym typeface="Manrope"/>
              </a:defRPr>
            </a:lvl6pPr>
            <a:lvl7pPr marL="3200400" lvl="6" indent="-304800">
              <a:spcBef>
                <a:spcPts val="0"/>
              </a:spcBef>
              <a:spcAft>
                <a:spcPts val="0"/>
              </a:spcAft>
              <a:buSzPts val="1200"/>
              <a:buFont typeface="Manrope"/>
              <a:buChar char="●"/>
              <a:defRPr sz="1200">
                <a:latin typeface="Manrope"/>
                <a:ea typeface="Manrope"/>
                <a:cs typeface="Manrope"/>
                <a:sym typeface="Manrope"/>
              </a:defRPr>
            </a:lvl7pPr>
            <a:lvl8pPr marL="3657600" lvl="7" indent="-304800">
              <a:spcBef>
                <a:spcPts val="0"/>
              </a:spcBef>
              <a:spcAft>
                <a:spcPts val="0"/>
              </a:spcAft>
              <a:buSzPts val="1200"/>
              <a:buFont typeface="Manrope"/>
              <a:buChar char="○"/>
              <a:defRPr sz="1200">
                <a:latin typeface="Manrope"/>
                <a:ea typeface="Manrope"/>
                <a:cs typeface="Manrope"/>
                <a:sym typeface="Manrope"/>
              </a:defRPr>
            </a:lvl8pPr>
            <a:lvl9pPr marL="4114800" lvl="8" indent="-304800">
              <a:spcBef>
                <a:spcPts val="0"/>
              </a:spcBef>
              <a:spcAft>
                <a:spcPts val="0"/>
              </a:spcAft>
              <a:buSzPts val="1200"/>
              <a:buFont typeface="Manrope"/>
              <a:buChar char="■"/>
              <a:defRPr sz="1200">
                <a:latin typeface="Manrope"/>
                <a:ea typeface="Manrope"/>
                <a:cs typeface="Manrope"/>
                <a:sym typeface="Manrope"/>
              </a:defRPr>
            </a:lvl9pPr>
          </a:lstStyle>
          <a:p>
            <a:endParaRPr/>
          </a:p>
        </p:txBody>
      </p:sp>
      <p:sp>
        <p:nvSpPr>
          <p:cNvPr id="52" name="Google Shape;52;p1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Manrope"/>
              <a:buChar char="●"/>
              <a:defRPr sz="1400">
                <a:latin typeface="Manrope"/>
                <a:ea typeface="Manrope"/>
                <a:cs typeface="Manrope"/>
                <a:sym typeface="Manrope"/>
              </a:defRPr>
            </a:lvl1pPr>
            <a:lvl2pPr marL="914400" lvl="1" indent="-304800">
              <a:spcBef>
                <a:spcPts val="0"/>
              </a:spcBef>
              <a:spcAft>
                <a:spcPts val="0"/>
              </a:spcAft>
              <a:buSzPts val="1200"/>
              <a:buFont typeface="Manrope"/>
              <a:buChar char="○"/>
              <a:defRPr sz="1200">
                <a:latin typeface="Manrope"/>
                <a:ea typeface="Manrope"/>
                <a:cs typeface="Manrope"/>
                <a:sym typeface="Manrope"/>
              </a:defRPr>
            </a:lvl2pPr>
            <a:lvl3pPr marL="1371600" lvl="2" indent="-304800">
              <a:spcBef>
                <a:spcPts val="0"/>
              </a:spcBef>
              <a:spcAft>
                <a:spcPts val="0"/>
              </a:spcAft>
              <a:buSzPts val="1200"/>
              <a:buFont typeface="Manrope"/>
              <a:buChar char="■"/>
              <a:defRPr sz="1200">
                <a:latin typeface="Manrope"/>
                <a:ea typeface="Manrope"/>
                <a:cs typeface="Manrope"/>
                <a:sym typeface="Manrope"/>
              </a:defRPr>
            </a:lvl3pPr>
            <a:lvl4pPr marL="1828800" lvl="3" indent="-304800">
              <a:spcBef>
                <a:spcPts val="0"/>
              </a:spcBef>
              <a:spcAft>
                <a:spcPts val="0"/>
              </a:spcAft>
              <a:buSzPts val="1200"/>
              <a:buFont typeface="Manrope"/>
              <a:buChar char="●"/>
              <a:defRPr sz="1200">
                <a:latin typeface="Manrope"/>
                <a:ea typeface="Manrope"/>
                <a:cs typeface="Manrope"/>
                <a:sym typeface="Manrope"/>
              </a:defRPr>
            </a:lvl4pPr>
            <a:lvl5pPr marL="2286000" lvl="4" indent="-304800">
              <a:spcBef>
                <a:spcPts val="0"/>
              </a:spcBef>
              <a:spcAft>
                <a:spcPts val="0"/>
              </a:spcAft>
              <a:buSzPts val="1200"/>
              <a:buFont typeface="Manrope"/>
              <a:buChar char="○"/>
              <a:defRPr sz="1200">
                <a:latin typeface="Manrope"/>
                <a:ea typeface="Manrope"/>
                <a:cs typeface="Manrope"/>
                <a:sym typeface="Manrope"/>
              </a:defRPr>
            </a:lvl5pPr>
            <a:lvl6pPr marL="2743200" lvl="5" indent="-304800">
              <a:spcBef>
                <a:spcPts val="0"/>
              </a:spcBef>
              <a:spcAft>
                <a:spcPts val="0"/>
              </a:spcAft>
              <a:buSzPts val="1200"/>
              <a:buFont typeface="Manrope"/>
              <a:buChar char="■"/>
              <a:defRPr sz="1200">
                <a:latin typeface="Manrope"/>
                <a:ea typeface="Manrope"/>
                <a:cs typeface="Manrope"/>
                <a:sym typeface="Manrope"/>
              </a:defRPr>
            </a:lvl6pPr>
            <a:lvl7pPr marL="3200400" lvl="6" indent="-304800">
              <a:spcBef>
                <a:spcPts val="0"/>
              </a:spcBef>
              <a:spcAft>
                <a:spcPts val="0"/>
              </a:spcAft>
              <a:buSzPts val="1200"/>
              <a:buFont typeface="Manrope"/>
              <a:buChar char="●"/>
              <a:defRPr sz="1200">
                <a:latin typeface="Manrope"/>
                <a:ea typeface="Manrope"/>
                <a:cs typeface="Manrope"/>
                <a:sym typeface="Manrope"/>
              </a:defRPr>
            </a:lvl7pPr>
            <a:lvl8pPr marL="3657600" lvl="7" indent="-304800">
              <a:spcBef>
                <a:spcPts val="0"/>
              </a:spcBef>
              <a:spcAft>
                <a:spcPts val="0"/>
              </a:spcAft>
              <a:buSzPts val="1200"/>
              <a:buFont typeface="Manrope"/>
              <a:buChar char="○"/>
              <a:defRPr sz="1200">
                <a:latin typeface="Manrope"/>
                <a:ea typeface="Manrope"/>
                <a:cs typeface="Manrope"/>
                <a:sym typeface="Manrope"/>
              </a:defRPr>
            </a:lvl8pPr>
            <a:lvl9pPr marL="4114800" lvl="8" indent="-304800">
              <a:spcBef>
                <a:spcPts val="0"/>
              </a:spcBef>
              <a:spcAft>
                <a:spcPts val="0"/>
              </a:spcAft>
              <a:buSzPts val="1200"/>
              <a:buFont typeface="Manrope"/>
              <a:buChar char="■"/>
              <a:defRPr sz="1200">
                <a:latin typeface="Manrope"/>
                <a:ea typeface="Manrope"/>
                <a:cs typeface="Manrope"/>
                <a:sym typeface="Manrope"/>
              </a:defRPr>
            </a:lvl9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1025" y="183700"/>
            <a:ext cx="80634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Manrope"/>
              <a:buChar char="●"/>
              <a:defRPr sz="1800">
                <a:solidFill>
                  <a:schemeClr val="dk1"/>
                </a:solidFill>
                <a:latin typeface="Manrope"/>
                <a:ea typeface="Manrope"/>
                <a:cs typeface="Manrope"/>
                <a:sym typeface="Manrope"/>
              </a:defRPr>
            </a:lvl1pPr>
            <a:lvl2pPr marL="914400" lvl="1"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2pPr>
            <a:lvl3pPr marL="1371600" lvl="2"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3pPr>
            <a:lvl4pPr marL="1828800" lvl="3"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4pPr>
            <a:lvl5pPr marL="2286000" lvl="4"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5pPr>
            <a:lvl6pPr marL="2743200" lvl="5"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6pPr>
            <a:lvl7pPr marL="3200400" lvl="6"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7pPr>
            <a:lvl8pPr marL="3657600" lvl="7"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8pPr>
            <a:lvl9pPr marL="4114800" lvl="8"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Manrope"/>
                <a:ea typeface="Manrope"/>
                <a:cs typeface="Manrope"/>
                <a:sym typeface="Manrope"/>
              </a:defRPr>
            </a:lvl1pPr>
            <a:lvl2pPr lvl="1" algn="r">
              <a:buNone/>
              <a:defRPr sz="1000">
                <a:solidFill>
                  <a:schemeClr val="lt2"/>
                </a:solidFill>
                <a:latin typeface="Manrope"/>
                <a:ea typeface="Manrope"/>
                <a:cs typeface="Manrope"/>
                <a:sym typeface="Manrope"/>
              </a:defRPr>
            </a:lvl2pPr>
            <a:lvl3pPr lvl="2" algn="r">
              <a:buNone/>
              <a:defRPr sz="1000">
                <a:solidFill>
                  <a:schemeClr val="lt2"/>
                </a:solidFill>
                <a:latin typeface="Manrope"/>
                <a:ea typeface="Manrope"/>
                <a:cs typeface="Manrope"/>
                <a:sym typeface="Manrope"/>
              </a:defRPr>
            </a:lvl3pPr>
            <a:lvl4pPr lvl="3" algn="r">
              <a:buNone/>
              <a:defRPr sz="1000">
                <a:solidFill>
                  <a:schemeClr val="lt2"/>
                </a:solidFill>
                <a:latin typeface="Manrope"/>
                <a:ea typeface="Manrope"/>
                <a:cs typeface="Manrope"/>
                <a:sym typeface="Manrope"/>
              </a:defRPr>
            </a:lvl4pPr>
            <a:lvl5pPr lvl="4" algn="r">
              <a:buNone/>
              <a:defRPr sz="1000">
                <a:solidFill>
                  <a:schemeClr val="lt2"/>
                </a:solidFill>
                <a:latin typeface="Manrope"/>
                <a:ea typeface="Manrope"/>
                <a:cs typeface="Manrope"/>
                <a:sym typeface="Manrope"/>
              </a:defRPr>
            </a:lvl5pPr>
            <a:lvl6pPr lvl="5" algn="r">
              <a:buNone/>
              <a:defRPr sz="1000">
                <a:solidFill>
                  <a:schemeClr val="lt2"/>
                </a:solidFill>
                <a:latin typeface="Manrope"/>
                <a:ea typeface="Manrope"/>
                <a:cs typeface="Manrope"/>
                <a:sym typeface="Manrope"/>
              </a:defRPr>
            </a:lvl6pPr>
            <a:lvl7pPr lvl="6" algn="r">
              <a:buNone/>
              <a:defRPr sz="1000">
                <a:solidFill>
                  <a:schemeClr val="lt2"/>
                </a:solidFill>
                <a:latin typeface="Manrope"/>
                <a:ea typeface="Manrope"/>
                <a:cs typeface="Manrope"/>
                <a:sym typeface="Manrope"/>
              </a:defRPr>
            </a:lvl7pPr>
            <a:lvl8pPr lvl="7" algn="r">
              <a:buNone/>
              <a:defRPr sz="1000">
                <a:solidFill>
                  <a:schemeClr val="lt2"/>
                </a:solidFill>
                <a:latin typeface="Manrope"/>
                <a:ea typeface="Manrope"/>
                <a:cs typeface="Manrope"/>
                <a:sym typeface="Manrope"/>
              </a:defRPr>
            </a:lvl8pPr>
            <a:lvl9pPr lvl="8" algn="r">
              <a:buNone/>
              <a:defRPr sz="1000">
                <a:solidFill>
                  <a:schemeClr val="lt2"/>
                </a:solidFill>
                <a:latin typeface="Manrope"/>
                <a:ea typeface="Manrope"/>
                <a:cs typeface="Manrope"/>
                <a:sym typeface="Manrope"/>
              </a:defRPr>
            </a:lvl9pPr>
          </a:lstStyle>
          <a:p>
            <a:pPr marL="0" lvl="0" indent="0" algn="r" rtl="0">
              <a:spcBef>
                <a:spcPts val="0"/>
              </a:spcBef>
              <a:spcAft>
                <a:spcPts val="0"/>
              </a:spcAft>
              <a:buNone/>
            </a:pPr>
            <a:fld id="{00000000-1234-1234-1234-123412341234}" type="slidenum">
              <a:rPr lang="fr"/>
              <a:t>‹N°›</a:t>
            </a:fld>
            <a:endParaRPr/>
          </a:p>
        </p:txBody>
      </p:sp>
      <p:pic>
        <p:nvPicPr>
          <p:cNvPr id="9" name="Google Shape;9;p1" title="familya_logo_seul_Rouge (2).png"/>
          <p:cNvPicPr preferRelativeResize="0"/>
          <p:nvPr/>
        </p:nvPicPr>
        <p:blipFill>
          <a:blip r:embed="rId21">
            <a:alphaModFix/>
          </a:blip>
          <a:stretch>
            <a:fillRect/>
          </a:stretch>
        </p:blipFill>
        <p:spPr>
          <a:xfrm>
            <a:off x="8007675" y="340699"/>
            <a:ext cx="928725" cy="352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familya.fr"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mailto:Accueil-paris@" TargetMode="External"/><Relationship Id="rId5" Type="http://schemas.openxmlformats.org/officeDocument/2006/relationships/hyperlink" Target="mailto:Communication-paris@familya.fr" TargetMode="External"/><Relationship Id="rId4" Type="http://schemas.openxmlformats.org/officeDocument/2006/relationships/hyperlink" Target="mailto:p.chauvea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ctrTitle"/>
          </p:nvPr>
        </p:nvSpPr>
        <p:spPr>
          <a:xfrm>
            <a:off x="311700" y="1014600"/>
            <a:ext cx="8520600" cy="30168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fr" sz="5800"/>
              <a:t>BIENVENUE!</a:t>
            </a:r>
            <a:endParaRPr sz="3000"/>
          </a:p>
          <a:p>
            <a:pPr marL="0" lvl="0" indent="0" algn="ctr" rtl="0">
              <a:spcBef>
                <a:spcPts val="0"/>
              </a:spcBef>
              <a:spcAft>
                <a:spcPts val="0"/>
              </a:spcAft>
              <a:buNone/>
            </a:pPr>
            <a:endParaRPr sz="5800"/>
          </a:p>
          <a:p>
            <a:pPr marL="0" lvl="0" indent="0" algn="ctr" rtl="0">
              <a:spcBef>
                <a:spcPts val="0"/>
              </a:spcBef>
              <a:spcAft>
                <a:spcPts val="0"/>
              </a:spcAft>
              <a:buNone/>
            </a:pPr>
            <a:r>
              <a:rPr lang="fr" sz="3400">
                <a:solidFill>
                  <a:schemeClr val="lt1"/>
                </a:solidFill>
              </a:rPr>
              <a:t>LE COUPLE, LA FAMILLE,...</a:t>
            </a:r>
            <a:endParaRPr sz="3400">
              <a:solidFill>
                <a:schemeClr val="lt1"/>
              </a:solidFill>
            </a:endParaRPr>
          </a:p>
          <a:p>
            <a:pPr marL="0" lvl="0" indent="0" algn="ctr" rtl="0">
              <a:spcBef>
                <a:spcPts val="0"/>
              </a:spcBef>
              <a:spcAft>
                <a:spcPts val="0"/>
              </a:spcAft>
              <a:buNone/>
            </a:pPr>
            <a:r>
              <a:rPr lang="fr" sz="3400">
                <a:solidFill>
                  <a:schemeClr val="lt1"/>
                </a:solidFill>
              </a:rPr>
              <a:t>OÙ EN EST-ON?</a:t>
            </a:r>
            <a:endParaRPr sz="3400">
              <a:solidFill>
                <a:schemeClr val="lt1"/>
              </a:solidFill>
            </a:endParaRPr>
          </a:p>
        </p:txBody>
      </p:sp>
      <p:sp>
        <p:nvSpPr>
          <p:cNvPr id="122" name="Google Shape;122;p23"/>
          <p:cNvSpPr txBox="1"/>
          <p:nvPr/>
        </p:nvSpPr>
        <p:spPr>
          <a:xfrm>
            <a:off x="86425" y="4565400"/>
            <a:ext cx="3648600" cy="461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 sz="1200">
                <a:solidFill>
                  <a:schemeClr val="lt1"/>
                </a:solidFill>
                <a:latin typeface="Manrope"/>
                <a:ea typeface="Manrope"/>
                <a:cs typeface="Manrope"/>
                <a:sym typeface="Manrope"/>
              </a:rPr>
              <a:t>• Lundi 28 avril 2025</a:t>
            </a:r>
            <a:endParaRPr sz="1200">
              <a:solidFill>
                <a:schemeClr val="lt1"/>
              </a:solidFill>
              <a:latin typeface="Manrope"/>
              <a:ea typeface="Manrope"/>
              <a:cs typeface="Manrope"/>
              <a:sym typeface="Manrop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2"/>
          <p:cNvSpPr/>
          <p:nvPr/>
        </p:nvSpPr>
        <p:spPr>
          <a:xfrm rot="5400000">
            <a:off x="3767925" y="-208875"/>
            <a:ext cx="972300" cy="8508300"/>
          </a:xfrm>
          <a:prstGeom prst="round2Same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45" name="Google Shape;445;p52"/>
          <p:cNvSpPr/>
          <p:nvPr/>
        </p:nvSpPr>
        <p:spPr>
          <a:xfrm rot="5400000">
            <a:off x="3768075" y="-1326800"/>
            <a:ext cx="972300" cy="8508300"/>
          </a:xfrm>
          <a:prstGeom prst="round2Same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46" name="Google Shape;446;p52"/>
          <p:cNvSpPr/>
          <p:nvPr/>
        </p:nvSpPr>
        <p:spPr>
          <a:xfrm rot="5400000">
            <a:off x="3767925" y="-2444875"/>
            <a:ext cx="972300" cy="8508600"/>
          </a:xfrm>
          <a:prstGeom prst="round2Same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47" name="Google Shape;447;p52"/>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DEPUIS 3 ANS À FAMILYA PARIS</a:t>
            </a:r>
            <a:endParaRPr dirty="0"/>
          </a:p>
        </p:txBody>
      </p:sp>
      <p:sp>
        <p:nvSpPr>
          <p:cNvPr id="448" name="Google Shape;448;p52"/>
          <p:cNvSpPr txBox="1"/>
          <p:nvPr/>
        </p:nvSpPr>
        <p:spPr>
          <a:xfrm>
            <a:off x="1320675" y="1511225"/>
            <a:ext cx="7629000" cy="538800"/>
          </a:xfrm>
          <a:prstGeom prst="rect">
            <a:avLst/>
          </a:prstGeom>
          <a:noFill/>
          <a:ln>
            <a:noFill/>
          </a:ln>
        </p:spPr>
        <p:txBody>
          <a:bodyPr spcFirstLastPara="1" wrap="square" lIns="91425" tIns="45700" rIns="91425" bIns="45700" anchor="t" anchorCtr="0">
            <a:spAutoFit/>
          </a:bodyPr>
          <a:lstStyle/>
          <a:p>
            <a:pPr lvl="0">
              <a:buSzPts val="3200"/>
            </a:pPr>
            <a:r>
              <a:rPr lang="fr" sz="2900" dirty="0">
                <a:solidFill>
                  <a:schemeClr val="dk1"/>
                </a:solidFill>
                <a:latin typeface="Manrope ExtraBold"/>
                <a:ea typeface="Manrope ExtraBold"/>
                <a:cs typeface="Manrope ExtraBold"/>
                <a:sym typeface="Manrope ExtraBold"/>
              </a:rPr>
              <a:t>300 </a:t>
            </a:r>
            <a:r>
              <a:rPr lang="fr" sz="2200" i="0" u="none" strike="noStrike" cap="none" dirty="0">
                <a:solidFill>
                  <a:schemeClr val="dk2"/>
                </a:solidFill>
                <a:latin typeface="Manrope"/>
                <a:ea typeface="Manrope"/>
                <a:cs typeface="Manrope"/>
                <a:sym typeface="Manrope"/>
              </a:rPr>
              <a:t>couples et </a:t>
            </a:r>
            <a:r>
              <a:rPr lang="fr" sz="2400" i="0" u="none" strike="noStrike" cap="none" dirty="0">
                <a:solidFill>
                  <a:schemeClr val="dk1"/>
                </a:solidFill>
                <a:latin typeface="Manrope ExtraBold"/>
                <a:ea typeface="Manrope"/>
                <a:cs typeface="Manrope"/>
                <a:sym typeface="Manrope ExtraBold"/>
              </a:rPr>
              <a:t>10</a:t>
            </a:r>
            <a:r>
              <a:rPr lang="fr" sz="2400" dirty="0">
                <a:solidFill>
                  <a:schemeClr val="dk1"/>
                </a:solidFill>
                <a:latin typeface="Manrope ExtraBold"/>
                <a:ea typeface="Manrope ExtraBold"/>
                <a:cs typeface="Manrope ExtraBold"/>
                <a:sym typeface="Manrope ExtraBold"/>
              </a:rPr>
              <a:t>00 </a:t>
            </a:r>
            <a:r>
              <a:rPr lang="fr" sz="2200" i="0" u="none" strike="noStrike" cap="none" dirty="0">
                <a:solidFill>
                  <a:schemeClr val="dk2"/>
                </a:solidFill>
                <a:latin typeface="Manrope"/>
                <a:ea typeface="Manrope"/>
                <a:cs typeface="Manrope"/>
                <a:sym typeface="Manrope"/>
              </a:rPr>
              <a:t>familles accueillis</a:t>
            </a:r>
            <a:endParaRPr sz="800" i="0" u="none" strike="noStrike" cap="none" dirty="0">
              <a:solidFill>
                <a:schemeClr val="dk2"/>
              </a:solidFill>
              <a:latin typeface="Manrope"/>
              <a:ea typeface="Manrope"/>
              <a:cs typeface="Manrope"/>
              <a:sym typeface="Manrope"/>
            </a:endParaRPr>
          </a:p>
        </p:txBody>
      </p:sp>
      <p:sp>
        <p:nvSpPr>
          <p:cNvPr id="449" name="Google Shape;449;p52"/>
          <p:cNvSpPr txBox="1"/>
          <p:nvPr/>
        </p:nvSpPr>
        <p:spPr>
          <a:xfrm>
            <a:off x="1320600" y="2657950"/>
            <a:ext cx="7629000" cy="53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r" sz="2900" dirty="0">
                <a:solidFill>
                  <a:schemeClr val="dk1"/>
                </a:solidFill>
                <a:latin typeface="Manrope ExtraBold"/>
                <a:ea typeface="Manrope ExtraBold"/>
                <a:cs typeface="Manrope ExtraBold"/>
                <a:sym typeface="Manrope ExtraBold"/>
              </a:rPr>
              <a:t>1150 </a:t>
            </a:r>
            <a:r>
              <a:rPr lang="fr" sz="2200" i="0" u="none" strike="noStrike" cap="none" dirty="0">
                <a:solidFill>
                  <a:schemeClr val="dk2"/>
                </a:solidFill>
                <a:latin typeface="Manrope"/>
                <a:ea typeface="Manrope"/>
                <a:cs typeface="Manrope"/>
                <a:sym typeface="Manrope"/>
              </a:rPr>
              <a:t>consultations conjugales et familiales</a:t>
            </a:r>
            <a:endParaRPr sz="800" i="0" u="none" strike="noStrike" cap="none" dirty="0">
              <a:solidFill>
                <a:schemeClr val="dk2"/>
              </a:solidFill>
              <a:latin typeface="Manrope"/>
              <a:ea typeface="Manrope"/>
              <a:cs typeface="Manrope"/>
              <a:sym typeface="Manrope"/>
            </a:endParaRPr>
          </a:p>
        </p:txBody>
      </p:sp>
      <p:sp>
        <p:nvSpPr>
          <p:cNvPr id="450" name="Google Shape;450;p52"/>
          <p:cNvSpPr txBox="1"/>
          <p:nvPr/>
        </p:nvSpPr>
        <p:spPr>
          <a:xfrm>
            <a:off x="1320600" y="3752938"/>
            <a:ext cx="7629000" cy="53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r" sz="2900" i="0" u="none" strike="noStrike" cap="none" dirty="0">
                <a:solidFill>
                  <a:schemeClr val="dk1"/>
                </a:solidFill>
                <a:latin typeface="Manrope ExtraBold"/>
                <a:ea typeface="Manrope ExtraBold"/>
                <a:cs typeface="Manrope ExtraBold"/>
                <a:sym typeface="Manrope ExtraBold"/>
              </a:rPr>
              <a:t>70 </a:t>
            </a:r>
            <a:r>
              <a:rPr lang="fr" sz="2200" i="0" u="none" strike="noStrike" cap="none" dirty="0">
                <a:solidFill>
                  <a:schemeClr val="dk2"/>
                </a:solidFill>
                <a:latin typeface="Manrope"/>
                <a:ea typeface="Manrope"/>
                <a:cs typeface="Manrope"/>
                <a:sym typeface="Manrope"/>
              </a:rPr>
              <a:t>ateliers de formation humaine et</a:t>
            </a:r>
            <a:r>
              <a:rPr lang="fr" sz="2200" dirty="0">
                <a:solidFill>
                  <a:schemeClr val="dk2"/>
                </a:solidFill>
                <a:latin typeface="Manrope"/>
                <a:ea typeface="Manrope"/>
                <a:cs typeface="Manrope"/>
                <a:sym typeface="Manrope"/>
              </a:rPr>
              <a:t> </a:t>
            </a:r>
            <a:r>
              <a:rPr lang="fr" sz="2200" i="0" u="none" strike="noStrike" cap="none" dirty="0">
                <a:solidFill>
                  <a:schemeClr val="dk2"/>
                </a:solidFill>
                <a:latin typeface="Manrope"/>
                <a:ea typeface="Manrope"/>
                <a:cs typeface="Manrope"/>
                <a:sym typeface="Manrope"/>
              </a:rPr>
              <a:t>relationnelle</a:t>
            </a:r>
            <a:endParaRPr sz="1300" i="0" u="none" strike="noStrike" cap="none" dirty="0">
              <a:solidFill>
                <a:srgbClr val="000000"/>
              </a:solidFill>
              <a:latin typeface="Manrope"/>
              <a:ea typeface="Manrope"/>
              <a:cs typeface="Manrope"/>
              <a:sym typeface="Manrope"/>
            </a:endParaRPr>
          </a:p>
        </p:txBody>
      </p:sp>
      <p:pic>
        <p:nvPicPr>
          <p:cNvPr id="451" name="Google Shape;451;p52" title="famille (2).png"/>
          <p:cNvPicPr preferRelativeResize="0"/>
          <p:nvPr/>
        </p:nvPicPr>
        <p:blipFill>
          <a:blip r:embed="rId3">
            <a:alphaModFix/>
          </a:blip>
          <a:stretch>
            <a:fillRect/>
          </a:stretch>
        </p:blipFill>
        <p:spPr>
          <a:xfrm>
            <a:off x="316413" y="1383225"/>
            <a:ext cx="794800" cy="794800"/>
          </a:xfrm>
          <a:prstGeom prst="rect">
            <a:avLst/>
          </a:prstGeom>
          <a:noFill/>
          <a:ln>
            <a:noFill/>
          </a:ln>
        </p:spPr>
      </p:pic>
      <p:pic>
        <p:nvPicPr>
          <p:cNvPr id="452" name="Google Shape;452;p52" title="oreille.png"/>
          <p:cNvPicPr preferRelativeResize="0"/>
          <p:nvPr/>
        </p:nvPicPr>
        <p:blipFill>
          <a:blip r:embed="rId4">
            <a:alphaModFix/>
          </a:blip>
          <a:stretch>
            <a:fillRect/>
          </a:stretch>
        </p:blipFill>
        <p:spPr>
          <a:xfrm>
            <a:off x="427473" y="2641000"/>
            <a:ext cx="572700" cy="572700"/>
          </a:xfrm>
          <a:prstGeom prst="rect">
            <a:avLst/>
          </a:prstGeom>
          <a:noFill/>
          <a:ln>
            <a:noFill/>
          </a:ln>
        </p:spPr>
      </p:pic>
      <p:pic>
        <p:nvPicPr>
          <p:cNvPr id="453" name="Google Shape;453;p52" title="boite-de-discussion.png"/>
          <p:cNvPicPr preferRelativeResize="0"/>
          <p:nvPr/>
        </p:nvPicPr>
        <p:blipFill>
          <a:blip r:embed="rId5">
            <a:alphaModFix/>
          </a:blip>
          <a:stretch>
            <a:fillRect/>
          </a:stretch>
        </p:blipFill>
        <p:spPr>
          <a:xfrm>
            <a:off x="316423" y="3676686"/>
            <a:ext cx="691315" cy="6913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p:nvPr/>
        </p:nvSpPr>
        <p:spPr>
          <a:xfrm>
            <a:off x="1341900" y="1467749"/>
            <a:ext cx="6460200" cy="2585635"/>
          </a:xfrm>
          <a:prstGeom prst="roundRect">
            <a:avLst>
              <a:gd name="adj" fmla="val 996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fr" sz="4020" dirty="0">
                <a:solidFill>
                  <a:schemeClr val="lt1"/>
                </a:solidFill>
                <a:latin typeface="Lilita One"/>
                <a:ea typeface="Lilita One"/>
                <a:cs typeface="Lilita One"/>
                <a:sym typeface="Lilita One"/>
              </a:rPr>
              <a:t>FAMILYA</a:t>
            </a:r>
            <a:endParaRPr sz="4020" dirty="0">
              <a:solidFill>
                <a:schemeClr val="lt1"/>
              </a:solidFill>
              <a:latin typeface="Lilita One"/>
              <a:ea typeface="Lilita One"/>
              <a:cs typeface="Lilita One"/>
              <a:sym typeface="Lilita One"/>
            </a:endParaRPr>
          </a:p>
          <a:p>
            <a:pPr marL="0" lvl="0" indent="0" algn="ctr" rtl="0">
              <a:spcBef>
                <a:spcPts val="0"/>
              </a:spcBef>
              <a:spcAft>
                <a:spcPts val="0"/>
              </a:spcAft>
              <a:buClr>
                <a:srgbClr val="000000"/>
              </a:buClr>
              <a:buSzPts val="990"/>
              <a:buFont typeface="Arial"/>
              <a:buNone/>
            </a:pPr>
            <a:r>
              <a:rPr lang="fr" sz="4020" dirty="0">
                <a:solidFill>
                  <a:schemeClr val="lt1"/>
                </a:solidFill>
                <a:latin typeface="Lilita One"/>
                <a:ea typeface="Lilita One"/>
                <a:cs typeface="Lilita One"/>
                <a:sym typeface="Lilita One"/>
              </a:rPr>
              <a:t>“renforcer </a:t>
            </a:r>
            <a:r>
              <a:rPr lang="fr-FR" sz="4020" dirty="0">
                <a:solidFill>
                  <a:schemeClr val="lt1"/>
                </a:solidFill>
                <a:latin typeface="Lilita One"/>
                <a:ea typeface="Lilita One"/>
                <a:cs typeface="Lilita One"/>
                <a:sym typeface="Lilita One"/>
              </a:rPr>
              <a:t>Le</a:t>
            </a:r>
            <a:r>
              <a:rPr lang="fr" sz="4020" dirty="0">
                <a:solidFill>
                  <a:schemeClr val="lt1"/>
                </a:solidFill>
                <a:latin typeface="Lilita One"/>
                <a:ea typeface="Lilita One"/>
                <a:cs typeface="Lilita One"/>
                <a:sym typeface="Lilita One"/>
              </a:rPr>
              <a:t> lien et aider à guérir les blessures familiales”</a:t>
            </a:r>
            <a:endParaRPr sz="4020" dirty="0">
              <a:solidFill>
                <a:schemeClr val="lt1"/>
              </a:solidFill>
              <a:latin typeface="Lilita One"/>
              <a:ea typeface="Lilita One"/>
              <a:cs typeface="Lilita One"/>
              <a:sym typeface="Lilita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5"/>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NOTRE MISSION</a:t>
            </a:r>
            <a:endParaRPr/>
          </a:p>
        </p:txBody>
      </p:sp>
      <p:sp>
        <p:nvSpPr>
          <p:cNvPr id="382" name="Google Shape;382;p45"/>
          <p:cNvSpPr txBox="1">
            <a:spLocks noGrp="1"/>
          </p:cNvSpPr>
          <p:nvPr>
            <p:ph type="body" idx="1"/>
          </p:nvPr>
        </p:nvSpPr>
        <p:spPr>
          <a:xfrm>
            <a:off x="161025" y="869538"/>
            <a:ext cx="8520600" cy="1369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fr">
                <a:solidFill>
                  <a:schemeClr val="dk2"/>
                </a:solidFill>
              </a:rPr>
              <a:t>Accueillir et accompagner, à chaque étape de leur vie, toutes les personnes qui désirent développer leurs compétences relationnelles afin de construire, renforcer ou restaurer des liens durables et de qualité avec leur conjoint, leurs enfants et leur entourage. </a:t>
            </a:r>
            <a:endParaRPr>
              <a:solidFill>
                <a:schemeClr val="dk2"/>
              </a:solidFill>
            </a:endParaRPr>
          </a:p>
        </p:txBody>
      </p:sp>
      <p:pic>
        <p:nvPicPr>
          <p:cNvPr id="383" name="Google Shape;383;p45" title="pexels-pixabay-160994.jpg"/>
          <p:cNvPicPr preferRelativeResize="0"/>
          <p:nvPr/>
        </p:nvPicPr>
        <p:blipFill rotWithShape="1">
          <a:blip r:embed="rId3">
            <a:alphaModFix/>
          </a:blip>
          <a:srcRect t="29768" b="24427"/>
          <a:stretch/>
        </p:blipFill>
        <p:spPr>
          <a:xfrm>
            <a:off x="0" y="2351873"/>
            <a:ext cx="9143997" cy="27916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3"/>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NOTRE ADN	</a:t>
            </a:r>
            <a:endParaRPr dirty="0"/>
          </a:p>
        </p:txBody>
      </p:sp>
      <p:sp>
        <p:nvSpPr>
          <p:cNvPr id="459" name="Google Shape;459;p53"/>
          <p:cNvSpPr/>
          <p:nvPr/>
        </p:nvSpPr>
        <p:spPr>
          <a:xfrm>
            <a:off x="298950" y="939231"/>
            <a:ext cx="8546100" cy="38395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88900" lvl="0" algn="l" rtl="0">
              <a:lnSpc>
                <a:spcPct val="115000"/>
              </a:lnSpc>
              <a:spcBef>
                <a:spcPts val="0"/>
              </a:spcBef>
              <a:spcAft>
                <a:spcPts val="0"/>
              </a:spcAft>
              <a:buClr>
                <a:schemeClr val="dk1"/>
              </a:buClr>
              <a:buSzPts val="2200"/>
            </a:pPr>
            <a:endParaRPr lang="fr-FR" sz="1000" b="1" dirty="0">
              <a:solidFill>
                <a:schemeClr val="dk1"/>
              </a:solidFill>
              <a:latin typeface="Manrope"/>
              <a:ea typeface="Manrope"/>
              <a:cs typeface="Manrope"/>
              <a:sym typeface="Manrope"/>
            </a:endParaRPr>
          </a:p>
          <a:p>
            <a:pPr marL="457200" lvl="0" indent="-368300" algn="l" rtl="0">
              <a:lnSpc>
                <a:spcPct val="115000"/>
              </a:lnSpc>
              <a:spcBef>
                <a:spcPts val="0"/>
              </a:spcBef>
              <a:spcAft>
                <a:spcPts val="0"/>
              </a:spcAft>
              <a:buClr>
                <a:schemeClr val="dk1"/>
              </a:buClr>
              <a:buSzPts val="2200"/>
              <a:buFont typeface="Manrope"/>
              <a:buChar char="➔"/>
            </a:pPr>
            <a:r>
              <a:rPr lang="fr" sz="2200" b="1" dirty="0">
                <a:solidFill>
                  <a:schemeClr val="dk1"/>
                </a:solidFill>
                <a:latin typeface="Manrope"/>
                <a:ea typeface="Manrope"/>
                <a:cs typeface="Manrope"/>
                <a:sym typeface="Manrope"/>
              </a:rPr>
              <a:t>Un accueil inconditionnel des couples, parents, jeunes, solos  (tarif aménagés)</a:t>
            </a:r>
            <a:br>
              <a:rPr lang="fr" sz="2200" b="1" dirty="0">
                <a:solidFill>
                  <a:schemeClr val="dk1"/>
                </a:solidFill>
                <a:latin typeface="Manrope"/>
                <a:ea typeface="Manrope"/>
                <a:cs typeface="Manrope"/>
                <a:sym typeface="Manrope"/>
              </a:rPr>
            </a:br>
            <a:endParaRPr sz="1000" b="1" dirty="0">
              <a:solidFill>
                <a:schemeClr val="dk1"/>
              </a:solidFill>
              <a:latin typeface="Manrope"/>
              <a:ea typeface="Manrope"/>
              <a:cs typeface="Manrope"/>
              <a:sym typeface="Manrope"/>
            </a:endParaRPr>
          </a:p>
          <a:p>
            <a:pPr marL="457200" lvl="0" indent="-368300" algn="l" rtl="0">
              <a:lnSpc>
                <a:spcPct val="115000"/>
              </a:lnSpc>
              <a:spcBef>
                <a:spcPts val="0"/>
              </a:spcBef>
              <a:spcAft>
                <a:spcPts val="0"/>
              </a:spcAft>
              <a:buClr>
                <a:schemeClr val="dk1"/>
              </a:buClr>
              <a:buSzPts val="2200"/>
              <a:buFont typeface="Manrope"/>
              <a:buChar char="➔"/>
            </a:pPr>
            <a:r>
              <a:rPr lang="fr" sz="2200" b="1" dirty="0">
                <a:solidFill>
                  <a:schemeClr val="dk1"/>
                </a:solidFill>
                <a:latin typeface="Manrope"/>
                <a:ea typeface="Manrope"/>
                <a:cs typeface="Manrope"/>
                <a:sym typeface="Manrope"/>
              </a:rPr>
              <a:t>Un lieu ouvert et accueillant pour être présent à tous les stades de la vie, et pour toutes les situations familiales</a:t>
            </a:r>
            <a:br>
              <a:rPr lang="fr" sz="2200" b="1" dirty="0">
                <a:solidFill>
                  <a:schemeClr val="dk1"/>
                </a:solidFill>
                <a:latin typeface="Manrope"/>
                <a:ea typeface="Manrope"/>
                <a:cs typeface="Manrope"/>
                <a:sym typeface="Manrope"/>
              </a:rPr>
            </a:br>
            <a:endParaRPr sz="1000" b="1" dirty="0">
              <a:solidFill>
                <a:schemeClr val="dk1"/>
              </a:solidFill>
              <a:latin typeface="Manrope"/>
              <a:ea typeface="Manrope"/>
              <a:cs typeface="Manrope"/>
              <a:sym typeface="Manrope"/>
            </a:endParaRPr>
          </a:p>
          <a:p>
            <a:pPr marL="457200" lvl="0" indent="-368300" algn="l" rtl="0">
              <a:lnSpc>
                <a:spcPct val="115000"/>
              </a:lnSpc>
              <a:spcBef>
                <a:spcPts val="0"/>
              </a:spcBef>
              <a:spcAft>
                <a:spcPts val="0"/>
              </a:spcAft>
              <a:buClr>
                <a:schemeClr val="dk1"/>
              </a:buClr>
              <a:buSzPts val="2200"/>
              <a:buFont typeface="Manrope"/>
              <a:buChar char="➔"/>
            </a:pPr>
            <a:r>
              <a:rPr lang="fr" sz="2200" b="1" dirty="0">
                <a:solidFill>
                  <a:schemeClr val="dk1"/>
                </a:solidFill>
                <a:latin typeface="Manrope"/>
                <a:ea typeface="Manrope"/>
                <a:cs typeface="Manrope"/>
                <a:sym typeface="Manrope"/>
              </a:rPr>
              <a:t>Professionnalisme dans toutes les dimensions de la maison – maison de santé relationnelle</a:t>
            </a:r>
            <a:br>
              <a:rPr lang="fr" sz="2200" b="1" dirty="0">
                <a:solidFill>
                  <a:schemeClr val="dk1"/>
                </a:solidFill>
                <a:latin typeface="Manrope"/>
                <a:ea typeface="Manrope"/>
                <a:cs typeface="Manrope"/>
                <a:sym typeface="Manrope"/>
              </a:rPr>
            </a:br>
            <a:endParaRPr sz="1000" b="1" dirty="0">
              <a:solidFill>
                <a:schemeClr val="dk1"/>
              </a:solidFill>
              <a:latin typeface="Manrope"/>
              <a:ea typeface="Manrope"/>
              <a:cs typeface="Manrope"/>
              <a:sym typeface="Manrope"/>
            </a:endParaRPr>
          </a:p>
          <a:p>
            <a:pPr marL="457200" lvl="0" indent="-368300" algn="l" rtl="0">
              <a:lnSpc>
                <a:spcPct val="115000"/>
              </a:lnSpc>
              <a:spcBef>
                <a:spcPts val="0"/>
              </a:spcBef>
              <a:spcAft>
                <a:spcPts val="0"/>
              </a:spcAft>
              <a:buClr>
                <a:schemeClr val="dk1"/>
              </a:buClr>
              <a:buSzPts val="2200"/>
              <a:buFont typeface="Manrope"/>
              <a:buChar char="➔"/>
            </a:pPr>
            <a:r>
              <a:rPr lang="fr" sz="2200" b="1" dirty="0">
                <a:solidFill>
                  <a:schemeClr val="dk1"/>
                </a:solidFill>
                <a:latin typeface="Manrope"/>
                <a:ea typeface="Manrope"/>
                <a:cs typeface="Manrope"/>
                <a:sym typeface="Manrope"/>
              </a:rPr>
              <a:t>Une logique de prévention pour le couple, grand oublié de la politique familiale en France</a:t>
            </a:r>
            <a:endParaRPr sz="2100" dirty="0">
              <a:solidFill>
                <a:schemeClr val="dk2"/>
              </a:solidFill>
              <a:latin typeface="Manrope"/>
              <a:ea typeface="Manrope"/>
              <a:cs typeface="Manrope"/>
              <a:sym typeface="Manrop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7"/>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SERVICES PROPOSÉS</a:t>
            </a:r>
            <a:endParaRPr/>
          </a:p>
        </p:txBody>
      </p:sp>
      <p:sp>
        <p:nvSpPr>
          <p:cNvPr id="407" name="Google Shape;407;p47"/>
          <p:cNvSpPr/>
          <p:nvPr/>
        </p:nvSpPr>
        <p:spPr>
          <a:xfrm>
            <a:off x="233400" y="1766925"/>
            <a:ext cx="2619300" cy="2871300"/>
          </a:xfrm>
          <a:prstGeom prst="roundRect">
            <a:avLst>
              <a:gd name="adj" fmla="val 9969"/>
            </a:avLst>
          </a:prstGeom>
          <a:solidFill>
            <a:schemeClr val="lt2"/>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sz="1800">
                <a:solidFill>
                  <a:schemeClr val="dk1"/>
                </a:solidFill>
                <a:latin typeface="Lilita One"/>
                <a:ea typeface="Lilita One"/>
                <a:cs typeface="Lilita One"/>
                <a:sym typeface="Lilita One"/>
              </a:rPr>
              <a:t>Consultations et accompagnements individuels</a:t>
            </a:r>
            <a:endParaRPr sz="1800">
              <a:solidFill>
                <a:schemeClr val="dk1"/>
              </a:solidFill>
              <a:latin typeface="Lilita One"/>
              <a:ea typeface="Lilita One"/>
              <a:cs typeface="Lilita One"/>
              <a:sym typeface="Lilita One"/>
            </a:endParaRPr>
          </a:p>
          <a:p>
            <a:pPr marL="244800" lvl="0" indent="-300249" algn="l" rtl="0">
              <a:spcBef>
                <a:spcPts val="1200"/>
              </a:spcBef>
              <a:spcAft>
                <a:spcPts val="0"/>
              </a:spcAft>
              <a:buSzPts val="1100"/>
              <a:buFont typeface="Manrope"/>
              <a:buChar char="●"/>
            </a:pPr>
            <a:r>
              <a:rPr lang="fr" sz="1100" b="1">
                <a:solidFill>
                  <a:schemeClr val="dk1"/>
                </a:solidFill>
                <a:latin typeface="Manrope"/>
                <a:ea typeface="Manrope"/>
                <a:cs typeface="Manrope"/>
                <a:sym typeface="Manrope"/>
              </a:rPr>
              <a:t>Conseil Conjugal </a:t>
            </a:r>
            <a:r>
              <a:rPr lang="fr" sz="1100">
                <a:solidFill>
                  <a:schemeClr val="dk2"/>
                </a:solidFill>
                <a:latin typeface="Manrope"/>
                <a:ea typeface="Manrope"/>
                <a:cs typeface="Manrope"/>
                <a:sym typeface="Manrope"/>
              </a:rPr>
              <a:t>pour les couples en difficulté</a:t>
            </a:r>
            <a:endParaRPr sz="1100">
              <a:solidFill>
                <a:schemeClr val="dk2"/>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b="1">
                <a:solidFill>
                  <a:schemeClr val="dk1"/>
                </a:solidFill>
                <a:latin typeface="Manrope"/>
                <a:ea typeface="Manrope"/>
                <a:cs typeface="Manrope"/>
                <a:sym typeface="Manrope"/>
              </a:rPr>
              <a:t>Médiation familiale </a:t>
            </a:r>
            <a:r>
              <a:rPr lang="fr" sz="1100">
                <a:solidFill>
                  <a:schemeClr val="dk2"/>
                </a:solidFill>
                <a:latin typeface="Manrope"/>
                <a:ea typeface="Manrope"/>
                <a:cs typeface="Manrope"/>
                <a:sym typeface="Manrope"/>
              </a:rPr>
              <a:t>pour les parents séparés</a:t>
            </a:r>
            <a:endParaRPr sz="1100">
              <a:solidFill>
                <a:schemeClr val="dk2"/>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b="1">
                <a:solidFill>
                  <a:schemeClr val="dk1"/>
                </a:solidFill>
                <a:latin typeface="Manrope"/>
                <a:ea typeface="Manrope"/>
                <a:cs typeface="Manrope"/>
                <a:sym typeface="Manrope"/>
              </a:rPr>
              <a:t>Accompagnement des jeunes</a:t>
            </a:r>
            <a:r>
              <a:rPr lang="fr" sz="1100">
                <a:solidFill>
                  <a:schemeClr val="dk2"/>
                </a:solidFill>
                <a:latin typeface="Manrope"/>
                <a:ea typeface="Manrope"/>
                <a:cs typeface="Manrope"/>
                <a:sym typeface="Manrope"/>
              </a:rPr>
              <a:t> manquant d’estime de soi…</a:t>
            </a:r>
            <a:endParaRPr sz="1100">
              <a:latin typeface="Manrope"/>
              <a:ea typeface="Manrope"/>
              <a:cs typeface="Manrope"/>
              <a:sym typeface="Manrope"/>
            </a:endParaRPr>
          </a:p>
        </p:txBody>
      </p:sp>
      <p:sp>
        <p:nvSpPr>
          <p:cNvPr id="408" name="Google Shape;408;p47"/>
          <p:cNvSpPr/>
          <p:nvPr/>
        </p:nvSpPr>
        <p:spPr>
          <a:xfrm>
            <a:off x="3262400" y="1766925"/>
            <a:ext cx="2619300" cy="2871300"/>
          </a:xfrm>
          <a:prstGeom prst="roundRect">
            <a:avLst>
              <a:gd name="adj" fmla="val 9969"/>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sz="900" dirty="0">
              <a:solidFill>
                <a:schemeClr val="dk1"/>
              </a:solidFill>
              <a:latin typeface="Lilita One"/>
              <a:ea typeface="Lilita One"/>
              <a:cs typeface="Lilita One"/>
              <a:sym typeface="Lilita One"/>
            </a:endParaRPr>
          </a:p>
          <a:p>
            <a:pPr marL="0" marR="0" lvl="0" indent="0" algn="ctr" rtl="0">
              <a:lnSpc>
                <a:spcPct val="100000"/>
              </a:lnSpc>
              <a:spcBef>
                <a:spcPts val="0"/>
              </a:spcBef>
              <a:spcAft>
                <a:spcPts val="0"/>
              </a:spcAft>
              <a:buNone/>
            </a:pPr>
            <a:r>
              <a:rPr lang="fr" sz="1800" dirty="0">
                <a:solidFill>
                  <a:schemeClr val="dk1"/>
                </a:solidFill>
                <a:latin typeface="Lilita One"/>
                <a:ea typeface="Lilita One"/>
                <a:cs typeface="Lilita One"/>
                <a:sym typeface="Lilita One"/>
              </a:rPr>
              <a:t>Ateliers &amp; parcours de formations              </a:t>
            </a:r>
            <a:endParaRPr sz="1100" dirty="0">
              <a:solidFill>
                <a:schemeClr val="dk2"/>
              </a:solidFill>
              <a:latin typeface="Manrope"/>
              <a:ea typeface="Manrope"/>
              <a:cs typeface="Manrope"/>
              <a:sym typeface="Manrope"/>
            </a:endParaRPr>
          </a:p>
          <a:p>
            <a:pPr marL="244800" lvl="0" indent="-300249" algn="l" rtl="0">
              <a:spcBef>
                <a:spcPts val="0"/>
              </a:spcBef>
              <a:spcAft>
                <a:spcPts val="0"/>
              </a:spcAft>
              <a:buSzPts val="1100"/>
              <a:buFont typeface="Manrope"/>
              <a:buChar char="●"/>
            </a:pPr>
            <a:endParaRPr lang="fr" sz="1100" dirty="0">
              <a:solidFill>
                <a:schemeClr val="dk2"/>
              </a:solidFill>
              <a:latin typeface="Manrope"/>
              <a:ea typeface="Manrope"/>
              <a:cs typeface="Manrope"/>
              <a:sym typeface="Manrope"/>
            </a:endParaRPr>
          </a:p>
          <a:p>
            <a:pPr marL="244800" indent="-300249">
              <a:buSzPts val="1100"/>
              <a:buFont typeface="Manrope"/>
              <a:buChar char="●"/>
            </a:pPr>
            <a:r>
              <a:rPr lang="fr-FR" sz="1100" dirty="0">
                <a:solidFill>
                  <a:schemeClr val="dk2"/>
                </a:solidFill>
                <a:latin typeface="Manrope"/>
                <a:ea typeface="Manrope"/>
                <a:cs typeface="Manrope"/>
                <a:sym typeface="Manrope"/>
              </a:rPr>
              <a:t>Parcours en ligne</a:t>
            </a:r>
            <a:r>
              <a:rPr lang="fr-FR" sz="1100" dirty="0">
                <a:latin typeface="Manrope"/>
                <a:ea typeface="Manrope"/>
                <a:cs typeface="Manrope"/>
                <a:sym typeface="Manrope"/>
              </a:rPr>
              <a:t> </a:t>
            </a:r>
            <a:r>
              <a:rPr lang="fr" sz="1100" dirty="0">
                <a:solidFill>
                  <a:schemeClr val="dk2"/>
                </a:solidFill>
                <a:latin typeface="Manrope"/>
                <a:ea typeface="Manrope"/>
                <a:cs typeface="Manrope"/>
                <a:sym typeface="Manrope"/>
              </a:rPr>
              <a:t>&amp; ateliers pour les </a:t>
            </a:r>
            <a:r>
              <a:rPr lang="fr" sz="1100" b="1" dirty="0">
                <a:solidFill>
                  <a:schemeClr val="dk1"/>
                </a:solidFill>
                <a:latin typeface="Manrope"/>
                <a:ea typeface="Manrope"/>
                <a:cs typeface="Manrope"/>
                <a:sym typeface="Manrope"/>
              </a:rPr>
              <a:t>parents de jeunes enfants et d’ados</a:t>
            </a:r>
            <a:endParaRPr sz="1100" b="1" dirty="0">
              <a:solidFill>
                <a:schemeClr val="dk1"/>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b="1" dirty="0">
                <a:solidFill>
                  <a:schemeClr val="dk1"/>
                </a:solidFill>
                <a:latin typeface="Manrope"/>
                <a:ea typeface="Manrope"/>
                <a:cs typeface="Manrope"/>
                <a:sym typeface="Manrope"/>
              </a:rPr>
              <a:t>Préparation à la vie à deux </a:t>
            </a:r>
            <a:r>
              <a:rPr lang="fr" sz="1100" dirty="0">
                <a:solidFill>
                  <a:schemeClr val="dk2"/>
                </a:solidFill>
                <a:latin typeface="Manrope"/>
                <a:ea typeface="Manrope"/>
                <a:cs typeface="Manrope"/>
                <a:sym typeface="Manrope"/>
              </a:rPr>
              <a:t>pour les jeunes couples</a:t>
            </a:r>
            <a:endParaRPr sz="1100" dirty="0">
              <a:solidFill>
                <a:schemeClr val="dk2"/>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b="1" dirty="0">
                <a:solidFill>
                  <a:schemeClr val="dk1"/>
                </a:solidFill>
                <a:latin typeface="Manrope"/>
                <a:ea typeface="Manrope"/>
                <a:cs typeface="Manrope"/>
                <a:sym typeface="Manrope"/>
              </a:rPr>
              <a:t>Ateliers d’éducation affective et sexuelle</a:t>
            </a:r>
            <a:r>
              <a:rPr lang="fr" sz="1100" dirty="0">
                <a:solidFill>
                  <a:schemeClr val="dk2"/>
                </a:solidFill>
                <a:latin typeface="Manrope"/>
                <a:ea typeface="Manrope"/>
                <a:cs typeface="Manrope"/>
                <a:sym typeface="Manrope"/>
              </a:rPr>
              <a:t> pour les jeunes…</a:t>
            </a:r>
          </a:p>
          <a:p>
            <a:pPr marL="244800" lvl="0" indent="-300249" algn="l" rtl="0">
              <a:spcBef>
                <a:spcPts val="0"/>
              </a:spcBef>
              <a:spcAft>
                <a:spcPts val="0"/>
              </a:spcAft>
              <a:buSzPts val="1100"/>
              <a:buFont typeface="Manrope"/>
              <a:buChar char="●"/>
            </a:pPr>
            <a:r>
              <a:rPr lang="fr" sz="1100" dirty="0">
                <a:solidFill>
                  <a:schemeClr val="dk2"/>
                </a:solidFill>
                <a:latin typeface="Manrope"/>
                <a:ea typeface="Manrope"/>
                <a:cs typeface="Manrope"/>
                <a:sym typeface="Manrope"/>
              </a:rPr>
              <a:t>Parcours pour </a:t>
            </a:r>
            <a:r>
              <a:rPr lang="fr" sz="1100" b="1" dirty="0">
                <a:solidFill>
                  <a:schemeClr val="tx1"/>
                </a:solidFill>
                <a:latin typeface="Manrope"/>
                <a:ea typeface="Manrope"/>
                <a:cs typeface="Manrope"/>
                <a:sym typeface="Manrope"/>
              </a:rPr>
              <a:t>les personnes séparées ou divorcées</a:t>
            </a:r>
          </a:p>
        </p:txBody>
      </p:sp>
      <p:sp>
        <p:nvSpPr>
          <p:cNvPr id="409" name="Google Shape;409;p47"/>
          <p:cNvSpPr/>
          <p:nvPr/>
        </p:nvSpPr>
        <p:spPr>
          <a:xfrm>
            <a:off x="6291400" y="1766925"/>
            <a:ext cx="2619300" cy="2871300"/>
          </a:xfrm>
          <a:prstGeom prst="roundRect">
            <a:avLst>
              <a:gd name="adj" fmla="val 9969"/>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a:solidFill>
                  <a:schemeClr val="dk1"/>
                </a:solidFill>
                <a:latin typeface="Lilita One"/>
                <a:ea typeface="Lilita One"/>
                <a:cs typeface="Lilita One"/>
                <a:sym typeface="Lilita One"/>
              </a:rPr>
              <a:t>Groupes de parole, cafés-rencontres &amp; conférences</a:t>
            </a:r>
            <a:br>
              <a:rPr lang="fr" sz="1800">
                <a:solidFill>
                  <a:schemeClr val="dk1"/>
                </a:solidFill>
                <a:latin typeface="Lilita One"/>
                <a:ea typeface="Lilita One"/>
                <a:cs typeface="Lilita One"/>
                <a:sym typeface="Lilita One"/>
              </a:rPr>
            </a:br>
            <a:endParaRPr sz="1100">
              <a:solidFill>
                <a:schemeClr val="dk2"/>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a:solidFill>
                  <a:schemeClr val="dk2"/>
                </a:solidFill>
                <a:latin typeface="Manrope"/>
                <a:ea typeface="Manrope"/>
                <a:cs typeface="Manrope"/>
                <a:sym typeface="Manrope"/>
              </a:rPr>
              <a:t>Rencontre pour les </a:t>
            </a:r>
            <a:r>
              <a:rPr lang="fr" sz="1100" b="1">
                <a:solidFill>
                  <a:schemeClr val="dk1"/>
                </a:solidFill>
                <a:latin typeface="Manrope"/>
                <a:ea typeface="Manrope"/>
                <a:cs typeface="Manrope"/>
                <a:sym typeface="Manrope"/>
              </a:rPr>
              <a:t>mamans solos / ou d’enfants en situation de handicap</a:t>
            </a:r>
            <a:endParaRPr sz="1100" b="1">
              <a:solidFill>
                <a:schemeClr val="dk1"/>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a:solidFill>
                  <a:schemeClr val="dk2"/>
                </a:solidFill>
                <a:latin typeface="Manrope"/>
                <a:ea typeface="Manrope"/>
                <a:cs typeface="Manrope"/>
                <a:sym typeface="Manrope"/>
              </a:rPr>
              <a:t>Groupe de partage pour les </a:t>
            </a:r>
            <a:r>
              <a:rPr lang="fr" sz="1100" b="1">
                <a:solidFill>
                  <a:schemeClr val="dk1"/>
                </a:solidFill>
                <a:latin typeface="Manrope"/>
                <a:ea typeface="Manrope"/>
                <a:cs typeface="Manrope"/>
                <a:sym typeface="Manrope"/>
              </a:rPr>
              <a:t>couples en espérance d’enfant</a:t>
            </a:r>
            <a:endParaRPr sz="1100">
              <a:solidFill>
                <a:schemeClr val="dk2"/>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a:solidFill>
                  <a:schemeClr val="dk2"/>
                </a:solidFill>
                <a:latin typeface="Manrope"/>
                <a:ea typeface="Manrope"/>
                <a:cs typeface="Manrope"/>
                <a:sym typeface="Manrope"/>
              </a:rPr>
              <a:t>Cafés conviviaux pour les </a:t>
            </a:r>
            <a:r>
              <a:rPr lang="fr" sz="1100" b="1">
                <a:solidFill>
                  <a:schemeClr val="dk1"/>
                </a:solidFill>
                <a:latin typeface="Manrope"/>
                <a:ea typeface="Manrope"/>
                <a:cs typeface="Manrope"/>
                <a:sym typeface="Manrope"/>
              </a:rPr>
              <a:t>grands-parents</a:t>
            </a:r>
            <a:r>
              <a:rPr lang="fr" sz="1100">
                <a:solidFill>
                  <a:schemeClr val="dk2"/>
                </a:solidFill>
                <a:latin typeface="Manrope"/>
                <a:ea typeface="Manrope"/>
                <a:cs typeface="Manrope"/>
                <a:sym typeface="Manrope"/>
              </a:rPr>
              <a:t>…</a:t>
            </a:r>
            <a:endParaRPr sz="1100">
              <a:solidFill>
                <a:schemeClr val="dk2"/>
              </a:solidFill>
              <a:latin typeface="Manrope"/>
              <a:ea typeface="Manrope"/>
              <a:cs typeface="Manrope"/>
              <a:sym typeface="Manrope"/>
            </a:endParaRPr>
          </a:p>
        </p:txBody>
      </p:sp>
      <p:pic>
        <p:nvPicPr>
          <p:cNvPr id="410" name="Google Shape;410;p47" title="boite-de-discussion.png"/>
          <p:cNvPicPr preferRelativeResize="0"/>
          <p:nvPr/>
        </p:nvPicPr>
        <p:blipFill>
          <a:blip r:embed="rId3">
            <a:alphaModFix/>
          </a:blip>
          <a:stretch>
            <a:fillRect/>
          </a:stretch>
        </p:blipFill>
        <p:spPr>
          <a:xfrm>
            <a:off x="7255398" y="895386"/>
            <a:ext cx="691315" cy="691315"/>
          </a:xfrm>
          <a:prstGeom prst="rect">
            <a:avLst/>
          </a:prstGeom>
          <a:noFill/>
          <a:ln>
            <a:noFill/>
          </a:ln>
        </p:spPr>
      </p:pic>
      <p:pic>
        <p:nvPicPr>
          <p:cNvPr id="411" name="Google Shape;411;p47" title="therapie (1).png"/>
          <p:cNvPicPr preferRelativeResize="0"/>
          <p:nvPr/>
        </p:nvPicPr>
        <p:blipFill>
          <a:blip r:embed="rId4">
            <a:alphaModFix/>
          </a:blip>
          <a:stretch>
            <a:fillRect/>
          </a:stretch>
        </p:blipFill>
        <p:spPr>
          <a:xfrm>
            <a:off x="1252925" y="1006438"/>
            <a:ext cx="580260" cy="580260"/>
          </a:xfrm>
          <a:prstGeom prst="rect">
            <a:avLst/>
          </a:prstGeom>
          <a:noFill/>
          <a:ln>
            <a:noFill/>
          </a:ln>
        </p:spPr>
      </p:pic>
      <p:pic>
        <p:nvPicPr>
          <p:cNvPr id="412" name="Google Shape;412;p47" title="apprentissage.png"/>
          <p:cNvPicPr preferRelativeResize="0"/>
          <p:nvPr/>
        </p:nvPicPr>
        <p:blipFill>
          <a:blip r:embed="rId5">
            <a:alphaModFix/>
          </a:blip>
          <a:stretch>
            <a:fillRect/>
          </a:stretch>
        </p:blipFill>
        <p:spPr>
          <a:xfrm>
            <a:off x="4281922" y="1006440"/>
            <a:ext cx="580260" cy="5802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p:nvPr/>
        </p:nvSpPr>
        <p:spPr>
          <a:xfrm>
            <a:off x="1341900" y="1467750"/>
            <a:ext cx="6460200" cy="2208000"/>
          </a:xfrm>
          <a:prstGeom prst="roundRect">
            <a:avLst>
              <a:gd name="adj" fmla="val 996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fr-FR" sz="4020" dirty="0">
                <a:solidFill>
                  <a:schemeClr val="lt1"/>
                </a:solidFill>
                <a:latin typeface="Lilita One"/>
                <a:ea typeface="Lilita One"/>
                <a:cs typeface="Lilita One"/>
                <a:sym typeface="Lilita One"/>
              </a:rPr>
              <a:t>Et plus particulièrement</a:t>
            </a:r>
            <a:endParaRPr sz="4020" dirty="0">
              <a:solidFill>
                <a:schemeClr val="lt1"/>
              </a:solidFill>
              <a:latin typeface="Lilita One"/>
              <a:ea typeface="Lilita One"/>
              <a:cs typeface="Lilita One"/>
              <a:sym typeface="Lilita One"/>
            </a:endParaRPr>
          </a:p>
        </p:txBody>
      </p:sp>
    </p:spTree>
    <p:extLst>
      <p:ext uri="{BB962C8B-B14F-4D97-AF65-F5344CB8AC3E}">
        <p14:creationId xmlns:p14="http://schemas.microsoft.com/office/powerpoint/2010/main" val="182969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UN PARCOURS POUR JEUNES LYCÉENS</a:t>
            </a:r>
            <a:endParaRPr dirty="0"/>
          </a:p>
        </p:txBody>
      </p:sp>
      <p:sp>
        <p:nvSpPr>
          <p:cNvPr id="389" name="Google Shape;389;p46"/>
          <p:cNvSpPr/>
          <p:nvPr/>
        </p:nvSpPr>
        <p:spPr>
          <a:xfrm>
            <a:off x="2363695" y="4614553"/>
            <a:ext cx="2194292" cy="732058"/>
          </a:xfrm>
          <a:prstGeom prst="roundRect">
            <a:avLst>
              <a:gd name="adj" fmla="val 9969"/>
            </a:avLst>
          </a:prstGeom>
          <a:solidFill>
            <a:srgbClr val="A1D6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390" name="Google Shape;390;p46"/>
          <p:cNvSpPr/>
          <p:nvPr/>
        </p:nvSpPr>
        <p:spPr>
          <a:xfrm>
            <a:off x="4557987" y="4606509"/>
            <a:ext cx="2194292" cy="732058"/>
          </a:xfrm>
          <a:prstGeom prst="roundRect">
            <a:avLst>
              <a:gd name="adj" fmla="val 9969"/>
            </a:avLst>
          </a:prstGeom>
          <a:solidFill>
            <a:srgbClr val="FFE0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latin typeface="Manrope"/>
              <a:ea typeface="Manrope"/>
              <a:cs typeface="Manrope"/>
              <a:sym typeface="Manrope"/>
            </a:endParaRPr>
          </a:p>
        </p:txBody>
      </p:sp>
      <p:sp>
        <p:nvSpPr>
          <p:cNvPr id="391" name="Google Shape;391;p46"/>
          <p:cNvSpPr/>
          <p:nvPr/>
        </p:nvSpPr>
        <p:spPr>
          <a:xfrm>
            <a:off x="6752279" y="4593771"/>
            <a:ext cx="2194292" cy="732058"/>
          </a:xfrm>
          <a:prstGeom prst="roundRect">
            <a:avLst>
              <a:gd name="adj" fmla="val 9969"/>
            </a:avLst>
          </a:prstGeom>
          <a:solidFill>
            <a:srgbClr val="FAB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anrope"/>
              <a:ea typeface="Manrope"/>
              <a:cs typeface="Manrope"/>
              <a:sym typeface="Manrope"/>
            </a:endParaRPr>
          </a:p>
        </p:txBody>
      </p:sp>
      <p:sp>
        <p:nvSpPr>
          <p:cNvPr id="392" name="Google Shape;392;p46"/>
          <p:cNvSpPr/>
          <p:nvPr/>
        </p:nvSpPr>
        <p:spPr>
          <a:xfrm>
            <a:off x="169403" y="4614553"/>
            <a:ext cx="2194292" cy="732058"/>
          </a:xfrm>
          <a:prstGeom prst="roundRect">
            <a:avLst>
              <a:gd name="adj" fmla="val 9969"/>
            </a:avLst>
          </a:prstGeom>
          <a:solidFill>
            <a:srgbClr val="FFAD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dk1"/>
              </a:solidFill>
              <a:latin typeface="Manrope"/>
              <a:ea typeface="Manrope"/>
              <a:cs typeface="Manrope"/>
              <a:sym typeface="Manrope"/>
            </a:endParaRPr>
          </a:p>
        </p:txBody>
      </p:sp>
      <p:sp>
        <p:nvSpPr>
          <p:cNvPr id="4" name="Google Shape;388;p46">
            <a:extLst>
              <a:ext uri="{FF2B5EF4-FFF2-40B4-BE49-F238E27FC236}">
                <a16:creationId xmlns:a16="http://schemas.microsoft.com/office/drawing/2014/main" id="{8E9B9032-1F33-F5B0-4B14-438D914F27D9}"/>
              </a:ext>
            </a:extLst>
          </p:cNvPr>
          <p:cNvSpPr txBox="1">
            <a:spLocks/>
          </p:cNvSpPr>
          <p:nvPr/>
        </p:nvSpPr>
        <p:spPr>
          <a:xfrm>
            <a:off x="2702302" y="4638671"/>
            <a:ext cx="1698948"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COUPLES</a:t>
            </a:r>
          </a:p>
        </p:txBody>
      </p:sp>
      <p:sp>
        <p:nvSpPr>
          <p:cNvPr id="5" name="Google Shape;388;p46">
            <a:extLst>
              <a:ext uri="{FF2B5EF4-FFF2-40B4-BE49-F238E27FC236}">
                <a16:creationId xmlns:a16="http://schemas.microsoft.com/office/drawing/2014/main" id="{FD18EC6D-8EC3-6A82-B2C2-6DE7A5477848}"/>
              </a:ext>
            </a:extLst>
          </p:cNvPr>
          <p:cNvSpPr txBox="1">
            <a:spLocks/>
          </p:cNvSpPr>
          <p:nvPr/>
        </p:nvSpPr>
        <p:spPr>
          <a:xfrm>
            <a:off x="4990448" y="4638671"/>
            <a:ext cx="132937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JEUNES</a:t>
            </a:r>
          </a:p>
        </p:txBody>
      </p:sp>
      <p:sp>
        <p:nvSpPr>
          <p:cNvPr id="6" name="Google Shape;388;p46">
            <a:extLst>
              <a:ext uri="{FF2B5EF4-FFF2-40B4-BE49-F238E27FC236}">
                <a16:creationId xmlns:a16="http://schemas.microsoft.com/office/drawing/2014/main" id="{938A598A-CD34-508E-F279-633927B3188F}"/>
              </a:ext>
            </a:extLst>
          </p:cNvPr>
          <p:cNvSpPr txBox="1">
            <a:spLocks/>
          </p:cNvSpPr>
          <p:nvPr/>
        </p:nvSpPr>
        <p:spPr>
          <a:xfrm>
            <a:off x="7318013" y="4638671"/>
            <a:ext cx="132937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SOLOS</a:t>
            </a:r>
          </a:p>
        </p:txBody>
      </p:sp>
      <p:sp>
        <p:nvSpPr>
          <p:cNvPr id="8" name="Google Shape;388;p46">
            <a:extLst>
              <a:ext uri="{FF2B5EF4-FFF2-40B4-BE49-F238E27FC236}">
                <a16:creationId xmlns:a16="http://schemas.microsoft.com/office/drawing/2014/main" id="{475EB658-A64C-C0F5-21AA-9740AF13907B}"/>
              </a:ext>
            </a:extLst>
          </p:cNvPr>
          <p:cNvSpPr txBox="1">
            <a:spLocks/>
          </p:cNvSpPr>
          <p:nvPr/>
        </p:nvSpPr>
        <p:spPr>
          <a:xfrm>
            <a:off x="540994" y="4638671"/>
            <a:ext cx="1698948"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PARENTS</a:t>
            </a:r>
          </a:p>
        </p:txBody>
      </p:sp>
      <p:pic>
        <p:nvPicPr>
          <p:cNvPr id="9" name="Image 8" descr="Une image contenant texte, Visage humain, habits, homme&#10;&#10;Le contenu généré par l’IA peut être incorrect.">
            <a:extLst>
              <a:ext uri="{FF2B5EF4-FFF2-40B4-BE49-F238E27FC236}">
                <a16:creationId xmlns:a16="http://schemas.microsoft.com/office/drawing/2014/main" id="{D4655729-916B-63AC-FF03-25854E905754}"/>
              </a:ext>
            </a:extLst>
          </p:cNvPr>
          <p:cNvPicPr>
            <a:picLocks noChangeAspect="1"/>
          </p:cNvPicPr>
          <p:nvPr/>
        </p:nvPicPr>
        <p:blipFill>
          <a:blip r:embed="rId3"/>
          <a:srcRect b="42131"/>
          <a:stretch>
            <a:fillRect/>
          </a:stretch>
        </p:blipFill>
        <p:spPr>
          <a:xfrm>
            <a:off x="2697757" y="1083496"/>
            <a:ext cx="3622061" cy="2976507"/>
          </a:xfrm>
          <a:prstGeom prst="rect">
            <a:avLst/>
          </a:prstGeom>
        </p:spPr>
      </p:pic>
    </p:spTree>
    <p:extLst>
      <p:ext uri="{BB962C8B-B14F-4D97-AF65-F5344CB8AC3E}">
        <p14:creationId xmlns:p14="http://schemas.microsoft.com/office/powerpoint/2010/main" val="217947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POUR DÉDIABOLISER LE SMARTPHONE EN FAMILLE</a:t>
            </a:r>
            <a:endParaRPr dirty="0"/>
          </a:p>
        </p:txBody>
      </p:sp>
      <p:sp>
        <p:nvSpPr>
          <p:cNvPr id="389" name="Google Shape;389;p46"/>
          <p:cNvSpPr/>
          <p:nvPr/>
        </p:nvSpPr>
        <p:spPr>
          <a:xfrm>
            <a:off x="2363695" y="4593771"/>
            <a:ext cx="2194292" cy="732058"/>
          </a:xfrm>
          <a:prstGeom prst="roundRect">
            <a:avLst>
              <a:gd name="adj" fmla="val 9969"/>
            </a:avLst>
          </a:prstGeom>
          <a:solidFill>
            <a:srgbClr val="A1D6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390" name="Google Shape;390;p46"/>
          <p:cNvSpPr/>
          <p:nvPr/>
        </p:nvSpPr>
        <p:spPr>
          <a:xfrm>
            <a:off x="4557987" y="4606509"/>
            <a:ext cx="2194292" cy="732058"/>
          </a:xfrm>
          <a:prstGeom prst="roundRect">
            <a:avLst>
              <a:gd name="adj" fmla="val 9969"/>
            </a:avLst>
          </a:prstGeom>
          <a:solidFill>
            <a:srgbClr val="FFE0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latin typeface="Manrope"/>
              <a:ea typeface="Manrope"/>
              <a:cs typeface="Manrope"/>
              <a:sym typeface="Manrope"/>
            </a:endParaRPr>
          </a:p>
        </p:txBody>
      </p:sp>
      <p:sp>
        <p:nvSpPr>
          <p:cNvPr id="391" name="Google Shape;391;p46"/>
          <p:cNvSpPr/>
          <p:nvPr/>
        </p:nvSpPr>
        <p:spPr>
          <a:xfrm>
            <a:off x="6752279" y="4593771"/>
            <a:ext cx="2194292" cy="732058"/>
          </a:xfrm>
          <a:prstGeom prst="roundRect">
            <a:avLst>
              <a:gd name="adj" fmla="val 9969"/>
            </a:avLst>
          </a:prstGeom>
          <a:solidFill>
            <a:srgbClr val="FAB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anrope"/>
              <a:ea typeface="Manrope"/>
              <a:cs typeface="Manrope"/>
              <a:sym typeface="Manrope"/>
            </a:endParaRPr>
          </a:p>
        </p:txBody>
      </p:sp>
      <p:sp>
        <p:nvSpPr>
          <p:cNvPr id="392" name="Google Shape;392;p46"/>
          <p:cNvSpPr/>
          <p:nvPr/>
        </p:nvSpPr>
        <p:spPr>
          <a:xfrm>
            <a:off x="169403" y="4593771"/>
            <a:ext cx="2194292" cy="732058"/>
          </a:xfrm>
          <a:prstGeom prst="roundRect">
            <a:avLst>
              <a:gd name="adj" fmla="val 9969"/>
            </a:avLst>
          </a:prstGeom>
          <a:solidFill>
            <a:srgbClr val="FFAD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dk1"/>
              </a:solidFill>
              <a:latin typeface="Manrope"/>
              <a:ea typeface="Manrope"/>
              <a:cs typeface="Manrope"/>
              <a:sym typeface="Manrope"/>
            </a:endParaRPr>
          </a:p>
        </p:txBody>
      </p:sp>
      <p:sp>
        <p:nvSpPr>
          <p:cNvPr id="4" name="Google Shape;388;p46">
            <a:extLst>
              <a:ext uri="{FF2B5EF4-FFF2-40B4-BE49-F238E27FC236}">
                <a16:creationId xmlns:a16="http://schemas.microsoft.com/office/drawing/2014/main" id="{8E9B9032-1F33-F5B0-4B14-438D914F27D9}"/>
              </a:ext>
            </a:extLst>
          </p:cNvPr>
          <p:cNvSpPr txBox="1">
            <a:spLocks/>
          </p:cNvSpPr>
          <p:nvPr/>
        </p:nvSpPr>
        <p:spPr>
          <a:xfrm>
            <a:off x="2702302" y="4638671"/>
            <a:ext cx="1698948"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COUPLES</a:t>
            </a:r>
          </a:p>
        </p:txBody>
      </p:sp>
      <p:sp>
        <p:nvSpPr>
          <p:cNvPr id="5" name="Google Shape;388;p46">
            <a:extLst>
              <a:ext uri="{FF2B5EF4-FFF2-40B4-BE49-F238E27FC236}">
                <a16:creationId xmlns:a16="http://schemas.microsoft.com/office/drawing/2014/main" id="{FD18EC6D-8EC3-6A82-B2C2-6DE7A5477848}"/>
              </a:ext>
            </a:extLst>
          </p:cNvPr>
          <p:cNvSpPr txBox="1">
            <a:spLocks/>
          </p:cNvSpPr>
          <p:nvPr/>
        </p:nvSpPr>
        <p:spPr>
          <a:xfrm>
            <a:off x="4990448" y="4638671"/>
            <a:ext cx="132937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JEUNES</a:t>
            </a:r>
          </a:p>
        </p:txBody>
      </p:sp>
      <p:sp>
        <p:nvSpPr>
          <p:cNvPr id="6" name="Google Shape;388;p46">
            <a:extLst>
              <a:ext uri="{FF2B5EF4-FFF2-40B4-BE49-F238E27FC236}">
                <a16:creationId xmlns:a16="http://schemas.microsoft.com/office/drawing/2014/main" id="{938A598A-CD34-508E-F279-633927B3188F}"/>
              </a:ext>
            </a:extLst>
          </p:cNvPr>
          <p:cNvSpPr txBox="1">
            <a:spLocks/>
          </p:cNvSpPr>
          <p:nvPr/>
        </p:nvSpPr>
        <p:spPr>
          <a:xfrm>
            <a:off x="7318013" y="4638671"/>
            <a:ext cx="132937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SOLOS</a:t>
            </a:r>
          </a:p>
        </p:txBody>
      </p:sp>
      <p:sp>
        <p:nvSpPr>
          <p:cNvPr id="8" name="Google Shape;388;p46">
            <a:extLst>
              <a:ext uri="{FF2B5EF4-FFF2-40B4-BE49-F238E27FC236}">
                <a16:creationId xmlns:a16="http://schemas.microsoft.com/office/drawing/2014/main" id="{475EB658-A64C-C0F5-21AA-9740AF13907B}"/>
              </a:ext>
            </a:extLst>
          </p:cNvPr>
          <p:cNvSpPr txBox="1">
            <a:spLocks/>
          </p:cNvSpPr>
          <p:nvPr/>
        </p:nvSpPr>
        <p:spPr>
          <a:xfrm>
            <a:off x="540994" y="4638671"/>
            <a:ext cx="1698948"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PARENTS</a:t>
            </a:r>
          </a:p>
        </p:txBody>
      </p:sp>
      <p:pic>
        <p:nvPicPr>
          <p:cNvPr id="12" name="Image 11">
            <a:extLst>
              <a:ext uri="{FF2B5EF4-FFF2-40B4-BE49-F238E27FC236}">
                <a16:creationId xmlns:a16="http://schemas.microsoft.com/office/drawing/2014/main" id="{078A34D6-2989-EC0C-C1AD-190D70CDBBAC}"/>
              </a:ext>
            </a:extLst>
          </p:cNvPr>
          <p:cNvPicPr>
            <a:picLocks noChangeAspect="1"/>
          </p:cNvPicPr>
          <p:nvPr/>
        </p:nvPicPr>
        <p:blipFill>
          <a:blip r:embed="rId3"/>
          <a:stretch>
            <a:fillRect/>
          </a:stretch>
        </p:blipFill>
        <p:spPr>
          <a:xfrm>
            <a:off x="3216743" y="733047"/>
            <a:ext cx="2682488" cy="37911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DES RENDEZ-VOUS PERSONNALISÉS ET CONFIDENTIELS</a:t>
            </a:r>
            <a:endParaRPr dirty="0"/>
          </a:p>
        </p:txBody>
      </p:sp>
      <p:sp>
        <p:nvSpPr>
          <p:cNvPr id="389" name="Google Shape;389;p46"/>
          <p:cNvSpPr/>
          <p:nvPr/>
        </p:nvSpPr>
        <p:spPr>
          <a:xfrm>
            <a:off x="2363695" y="4614553"/>
            <a:ext cx="2194292" cy="732058"/>
          </a:xfrm>
          <a:prstGeom prst="roundRect">
            <a:avLst>
              <a:gd name="adj" fmla="val 9969"/>
            </a:avLst>
          </a:prstGeom>
          <a:solidFill>
            <a:srgbClr val="A1D6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390" name="Google Shape;390;p46"/>
          <p:cNvSpPr/>
          <p:nvPr/>
        </p:nvSpPr>
        <p:spPr>
          <a:xfrm>
            <a:off x="4557987" y="4606509"/>
            <a:ext cx="2194292" cy="732058"/>
          </a:xfrm>
          <a:prstGeom prst="roundRect">
            <a:avLst>
              <a:gd name="adj" fmla="val 9969"/>
            </a:avLst>
          </a:prstGeom>
          <a:solidFill>
            <a:srgbClr val="FFE0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latin typeface="Manrope"/>
              <a:ea typeface="Manrope"/>
              <a:cs typeface="Manrope"/>
              <a:sym typeface="Manrope"/>
            </a:endParaRPr>
          </a:p>
        </p:txBody>
      </p:sp>
      <p:sp>
        <p:nvSpPr>
          <p:cNvPr id="391" name="Google Shape;391;p46"/>
          <p:cNvSpPr/>
          <p:nvPr/>
        </p:nvSpPr>
        <p:spPr>
          <a:xfrm>
            <a:off x="6752279" y="4593771"/>
            <a:ext cx="2194292" cy="732058"/>
          </a:xfrm>
          <a:prstGeom prst="roundRect">
            <a:avLst>
              <a:gd name="adj" fmla="val 9969"/>
            </a:avLst>
          </a:prstGeom>
          <a:solidFill>
            <a:srgbClr val="FAB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anrope"/>
              <a:ea typeface="Manrope"/>
              <a:cs typeface="Manrope"/>
              <a:sym typeface="Manrope"/>
            </a:endParaRPr>
          </a:p>
        </p:txBody>
      </p:sp>
      <p:sp>
        <p:nvSpPr>
          <p:cNvPr id="392" name="Google Shape;392;p46"/>
          <p:cNvSpPr/>
          <p:nvPr/>
        </p:nvSpPr>
        <p:spPr>
          <a:xfrm>
            <a:off x="169403" y="4614553"/>
            <a:ext cx="2194292" cy="732058"/>
          </a:xfrm>
          <a:prstGeom prst="roundRect">
            <a:avLst>
              <a:gd name="adj" fmla="val 9969"/>
            </a:avLst>
          </a:prstGeom>
          <a:solidFill>
            <a:srgbClr val="FFAD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dk1"/>
              </a:solidFill>
              <a:latin typeface="Manrope"/>
              <a:ea typeface="Manrope"/>
              <a:cs typeface="Manrope"/>
              <a:sym typeface="Manrope"/>
            </a:endParaRPr>
          </a:p>
        </p:txBody>
      </p:sp>
      <p:sp>
        <p:nvSpPr>
          <p:cNvPr id="4" name="Google Shape;388;p46">
            <a:extLst>
              <a:ext uri="{FF2B5EF4-FFF2-40B4-BE49-F238E27FC236}">
                <a16:creationId xmlns:a16="http://schemas.microsoft.com/office/drawing/2014/main" id="{8E9B9032-1F33-F5B0-4B14-438D914F27D9}"/>
              </a:ext>
            </a:extLst>
          </p:cNvPr>
          <p:cNvSpPr txBox="1">
            <a:spLocks/>
          </p:cNvSpPr>
          <p:nvPr/>
        </p:nvSpPr>
        <p:spPr>
          <a:xfrm>
            <a:off x="2702302" y="4638671"/>
            <a:ext cx="1698948"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COUPLES</a:t>
            </a:r>
          </a:p>
        </p:txBody>
      </p:sp>
      <p:sp>
        <p:nvSpPr>
          <p:cNvPr id="5" name="Google Shape;388;p46">
            <a:extLst>
              <a:ext uri="{FF2B5EF4-FFF2-40B4-BE49-F238E27FC236}">
                <a16:creationId xmlns:a16="http://schemas.microsoft.com/office/drawing/2014/main" id="{FD18EC6D-8EC3-6A82-B2C2-6DE7A5477848}"/>
              </a:ext>
            </a:extLst>
          </p:cNvPr>
          <p:cNvSpPr txBox="1">
            <a:spLocks/>
          </p:cNvSpPr>
          <p:nvPr/>
        </p:nvSpPr>
        <p:spPr>
          <a:xfrm>
            <a:off x="4990448" y="4638671"/>
            <a:ext cx="132937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JEUNES</a:t>
            </a:r>
          </a:p>
        </p:txBody>
      </p:sp>
      <p:sp>
        <p:nvSpPr>
          <p:cNvPr id="6" name="Google Shape;388;p46">
            <a:extLst>
              <a:ext uri="{FF2B5EF4-FFF2-40B4-BE49-F238E27FC236}">
                <a16:creationId xmlns:a16="http://schemas.microsoft.com/office/drawing/2014/main" id="{938A598A-CD34-508E-F279-633927B3188F}"/>
              </a:ext>
            </a:extLst>
          </p:cNvPr>
          <p:cNvSpPr txBox="1">
            <a:spLocks/>
          </p:cNvSpPr>
          <p:nvPr/>
        </p:nvSpPr>
        <p:spPr>
          <a:xfrm>
            <a:off x="7318013" y="4638671"/>
            <a:ext cx="132937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SOLOS</a:t>
            </a:r>
          </a:p>
        </p:txBody>
      </p:sp>
      <p:sp>
        <p:nvSpPr>
          <p:cNvPr id="8" name="Google Shape;388;p46">
            <a:extLst>
              <a:ext uri="{FF2B5EF4-FFF2-40B4-BE49-F238E27FC236}">
                <a16:creationId xmlns:a16="http://schemas.microsoft.com/office/drawing/2014/main" id="{475EB658-A64C-C0F5-21AA-9740AF13907B}"/>
              </a:ext>
            </a:extLst>
          </p:cNvPr>
          <p:cNvSpPr txBox="1">
            <a:spLocks/>
          </p:cNvSpPr>
          <p:nvPr/>
        </p:nvSpPr>
        <p:spPr>
          <a:xfrm>
            <a:off x="540994" y="4638671"/>
            <a:ext cx="1698948"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C1F29"/>
              </a:buClr>
              <a:buSzPts val="2800"/>
              <a:buFont typeface="Lilita One"/>
              <a:buNone/>
              <a:defRPr sz="2800" b="0" i="0" u="none" strike="noStrike" cap="none">
                <a:solidFill>
                  <a:srgbClr val="CC1F29"/>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bg1"/>
                </a:solidFill>
              </a:rPr>
              <a:t>PARENTS</a:t>
            </a:r>
          </a:p>
        </p:txBody>
      </p:sp>
      <p:sp>
        <p:nvSpPr>
          <p:cNvPr id="2" name="Google Shape;407;p47">
            <a:extLst>
              <a:ext uri="{FF2B5EF4-FFF2-40B4-BE49-F238E27FC236}">
                <a16:creationId xmlns:a16="http://schemas.microsoft.com/office/drawing/2014/main" id="{2BBC1F27-7909-2A9F-5787-DA192EA0B3EC}"/>
              </a:ext>
            </a:extLst>
          </p:cNvPr>
          <p:cNvSpPr/>
          <p:nvPr/>
        </p:nvSpPr>
        <p:spPr>
          <a:xfrm>
            <a:off x="3091600" y="1613310"/>
            <a:ext cx="2619300" cy="2871300"/>
          </a:xfrm>
          <a:prstGeom prst="roundRect">
            <a:avLst>
              <a:gd name="adj" fmla="val 9969"/>
            </a:avLst>
          </a:prstGeom>
          <a:solidFill>
            <a:schemeClr val="lt2"/>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sz="1800" dirty="0">
                <a:solidFill>
                  <a:schemeClr val="dk1"/>
                </a:solidFill>
                <a:latin typeface="Lilita One"/>
                <a:ea typeface="Lilita One"/>
                <a:cs typeface="Lilita One"/>
                <a:sym typeface="Lilita One"/>
              </a:rPr>
              <a:t>Consultations et accompagnements individuels</a:t>
            </a:r>
            <a:endParaRPr sz="1800" dirty="0">
              <a:solidFill>
                <a:schemeClr val="dk1"/>
              </a:solidFill>
              <a:latin typeface="Lilita One"/>
              <a:ea typeface="Lilita One"/>
              <a:cs typeface="Lilita One"/>
              <a:sym typeface="Lilita One"/>
            </a:endParaRPr>
          </a:p>
          <a:p>
            <a:pPr marL="244800" lvl="0" indent="-300249" algn="l" rtl="0">
              <a:spcBef>
                <a:spcPts val="1200"/>
              </a:spcBef>
              <a:spcAft>
                <a:spcPts val="0"/>
              </a:spcAft>
              <a:buSzPts val="1100"/>
              <a:buFont typeface="Manrope"/>
              <a:buChar char="●"/>
            </a:pPr>
            <a:r>
              <a:rPr lang="fr" sz="1100" b="1" dirty="0">
                <a:solidFill>
                  <a:schemeClr val="dk1"/>
                </a:solidFill>
                <a:latin typeface="Manrope"/>
                <a:ea typeface="Manrope"/>
                <a:cs typeface="Manrope"/>
                <a:sym typeface="Manrope"/>
              </a:rPr>
              <a:t>Conseil Conjugal </a:t>
            </a:r>
            <a:r>
              <a:rPr lang="fr" sz="1100" dirty="0">
                <a:solidFill>
                  <a:schemeClr val="dk2"/>
                </a:solidFill>
                <a:latin typeface="Manrope"/>
                <a:ea typeface="Manrope"/>
                <a:cs typeface="Manrope"/>
                <a:sym typeface="Manrope"/>
              </a:rPr>
              <a:t>pour les couples en difficulté</a:t>
            </a:r>
            <a:endParaRPr sz="1100" dirty="0">
              <a:solidFill>
                <a:schemeClr val="dk2"/>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b="1" dirty="0">
                <a:solidFill>
                  <a:schemeClr val="dk1"/>
                </a:solidFill>
                <a:latin typeface="Manrope"/>
                <a:ea typeface="Manrope"/>
                <a:cs typeface="Manrope"/>
                <a:sym typeface="Manrope"/>
              </a:rPr>
              <a:t>Médiation familiale </a:t>
            </a:r>
            <a:r>
              <a:rPr lang="fr" sz="1100" dirty="0">
                <a:solidFill>
                  <a:schemeClr val="dk2"/>
                </a:solidFill>
                <a:latin typeface="Manrope"/>
                <a:ea typeface="Manrope"/>
                <a:cs typeface="Manrope"/>
                <a:sym typeface="Manrope"/>
              </a:rPr>
              <a:t>pour les parents séparés</a:t>
            </a:r>
            <a:endParaRPr sz="1100" dirty="0">
              <a:solidFill>
                <a:schemeClr val="dk2"/>
              </a:solidFill>
              <a:latin typeface="Manrope"/>
              <a:ea typeface="Manrope"/>
              <a:cs typeface="Manrope"/>
              <a:sym typeface="Manrope"/>
            </a:endParaRPr>
          </a:p>
          <a:p>
            <a:pPr marL="244800" lvl="0" indent="-300249" algn="l" rtl="0">
              <a:spcBef>
                <a:spcPts val="0"/>
              </a:spcBef>
              <a:spcAft>
                <a:spcPts val="0"/>
              </a:spcAft>
              <a:buSzPts val="1100"/>
              <a:buFont typeface="Manrope"/>
              <a:buChar char="●"/>
            </a:pPr>
            <a:r>
              <a:rPr lang="fr" sz="1100" b="1" dirty="0">
                <a:solidFill>
                  <a:schemeClr val="dk1"/>
                </a:solidFill>
                <a:latin typeface="Manrope"/>
                <a:ea typeface="Manrope"/>
                <a:cs typeface="Manrope"/>
                <a:sym typeface="Manrope"/>
              </a:rPr>
              <a:t>Accompagnement des jeunes</a:t>
            </a:r>
            <a:r>
              <a:rPr lang="fr" sz="1100" dirty="0">
                <a:solidFill>
                  <a:schemeClr val="dk2"/>
                </a:solidFill>
                <a:latin typeface="Manrope"/>
                <a:ea typeface="Manrope"/>
                <a:cs typeface="Manrope"/>
                <a:sym typeface="Manrope"/>
              </a:rPr>
              <a:t> manquant d’estime de soi…</a:t>
            </a:r>
            <a:endParaRPr sz="1100" dirty="0">
              <a:latin typeface="Manrope"/>
              <a:ea typeface="Manrope"/>
              <a:cs typeface="Manrope"/>
              <a:sym typeface="Manrope"/>
            </a:endParaRPr>
          </a:p>
        </p:txBody>
      </p:sp>
      <p:pic>
        <p:nvPicPr>
          <p:cNvPr id="3" name="Google Shape;411;p47" title="therapie (1).png">
            <a:extLst>
              <a:ext uri="{FF2B5EF4-FFF2-40B4-BE49-F238E27FC236}">
                <a16:creationId xmlns:a16="http://schemas.microsoft.com/office/drawing/2014/main" id="{F791E294-3909-AC34-C351-514AC094DDB6}"/>
              </a:ext>
            </a:extLst>
          </p:cNvPr>
          <p:cNvPicPr preferRelativeResize="0"/>
          <p:nvPr/>
        </p:nvPicPr>
        <p:blipFill>
          <a:blip r:embed="rId3">
            <a:alphaModFix/>
          </a:blip>
          <a:stretch>
            <a:fillRect/>
          </a:stretch>
        </p:blipFill>
        <p:spPr>
          <a:xfrm>
            <a:off x="4111125" y="852823"/>
            <a:ext cx="580260" cy="580260"/>
          </a:xfrm>
          <a:prstGeom prst="rect">
            <a:avLst/>
          </a:prstGeom>
          <a:noFill/>
          <a:ln>
            <a:noFill/>
          </a:ln>
        </p:spPr>
      </p:pic>
      <p:pic>
        <p:nvPicPr>
          <p:cNvPr id="11" name="Image 10" descr="Une image contenant personne, Visage humain, sourire, plein air&#10;&#10;Le contenu généré par l’IA peut être incorrect.">
            <a:extLst>
              <a:ext uri="{FF2B5EF4-FFF2-40B4-BE49-F238E27FC236}">
                <a16:creationId xmlns:a16="http://schemas.microsoft.com/office/drawing/2014/main" id="{3C1FC452-2024-5B0B-B14A-07E8815BE235}"/>
              </a:ext>
            </a:extLst>
          </p:cNvPr>
          <p:cNvPicPr>
            <a:picLocks noChangeAspect="1"/>
          </p:cNvPicPr>
          <p:nvPr/>
        </p:nvPicPr>
        <p:blipFill>
          <a:blip r:embed="rId4"/>
          <a:stretch>
            <a:fillRect/>
          </a:stretch>
        </p:blipFill>
        <p:spPr>
          <a:xfrm>
            <a:off x="6844920" y="2775068"/>
            <a:ext cx="893205" cy="1190939"/>
          </a:xfrm>
          <a:prstGeom prst="rect">
            <a:avLst/>
          </a:prstGeom>
        </p:spPr>
      </p:pic>
      <p:pic>
        <p:nvPicPr>
          <p:cNvPr id="13" name="Image 12" descr="Une image contenant personne, Visage humain, habits, sourire&#10;&#10;Le contenu généré par l’IA peut être incorrect.">
            <a:extLst>
              <a:ext uri="{FF2B5EF4-FFF2-40B4-BE49-F238E27FC236}">
                <a16:creationId xmlns:a16="http://schemas.microsoft.com/office/drawing/2014/main" id="{1704AFDC-7D2A-48AB-D0A0-E428D60038F6}"/>
              </a:ext>
            </a:extLst>
          </p:cNvPr>
          <p:cNvPicPr>
            <a:picLocks noChangeAspect="1"/>
          </p:cNvPicPr>
          <p:nvPr/>
        </p:nvPicPr>
        <p:blipFill>
          <a:blip r:embed="rId5"/>
          <a:stretch>
            <a:fillRect/>
          </a:stretch>
        </p:blipFill>
        <p:spPr>
          <a:xfrm>
            <a:off x="6848118" y="992923"/>
            <a:ext cx="890007" cy="1186675"/>
          </a:xfrm>
          <a:prstGeom prst="rect">
            <a:avLst/>
          </a:prstGeom>
        </p:spPr>
      </p:pic>
      <p:pic>
        <p:nvPicPr>
          <p:cNvPr id="15" name="Image 14" descr="Une image contenant Visage humain, personne, habits, sourire&#10;&#10;Le contenu généré par l’IA peut être incorrect.">
            <a:extLst>
              <a:ext uri="{FF2B5EF4-FFF2-40B4-BE49-F238E27FC236}">
                <a16:creationId xmlns:a16="http://schemas.microsoft.com/office/drawing/2014/main" id="{A44D958C-4B36-1090-8953-57CD24087B38}"/>
              </a:ext>
            </a:extLst>
          </p:cNvPr>
          <p:cNvPicPr>
            <a:picLocks noChangeAspect="1"/>
          </p:cNvPicPr>
          <p:nvPr/>
        </p:nvPicPr>
        <p:blipFill>
          <a:blip r:embed="rId6"/>
          <a:stretch>
            <a:fillRect/>
          </a:stretch>
        </p:blipFill>
        <p:spPr>
          <a:xfrm>
            <a:off x="999918" y="962540"/>
            <a:ext cx="893204" cy="1190938"/>
          </a:xfrm>
          <a:prstGeom prst="rect">
            <a:avLst/>
          </a:prstGeom>
        </p:spPr>
      </p:pic>
      <p:sp>
        <p:nvSpPr>
          <p:cNvPr id="16" name="ZoneTexte 15">
            <a:extLst>
              <a:ext uri="{FF2B5EF4-FFF2-40B4-BE49-F238E27FC236}">
                <a16:creationId xmlns:a16="http://schemas.microsoft.com/office/drawing/2014/main" id="{ADA3187E-C64B-D0A7-9402-76D175BDB2DF}"/>
              </a:ext>
            </a:extLst>
          </p:cNvPr>
          <p:cNvSpPr txBox="1"/>
          <p:nvPr/>
        </p:nvSpPr>
        <p:spPr>
          <a:xfrm>
            <a:off x="446890" y="2147134"/>
            <a:ext cx="1999260" cy="384721"/>
          </a:xfrm>
          <a:prstGeom prst="rect">
            <a:avLst/>
          </a:prstGeom>
          <a:noFill/>
        </p:spPr>
        <p:txBody>
          <a:bodyPr wrap="square" rtlCol="0">
            <a:spAutoFit/>
          </a:bodyPr>
          <a:lstStyle/>
          <a:p>
            <a:pPr algn="ctr"/>
            <a:r>
              <a:rPr lang="fr-FR" sz="1000" dirty="0"/>
              <a:t>Isabelle </a:t>
            </a:r>
            <a:r>
              <a:rPr lang="fr-FR" sz="1000" dirty="0" err="1"/>
              <a:t>Marabelle</a:t>
            </a:r>
            <a:endParaRPr lang="fr-FR" sz="1000" dirty="0"/>
          </a:p>
          <a:p>
            <a:pPr algn="ctr"/>
            <a:r>
              <a:rPr lang="fr-FR" sz="900" dirty="0"/>
              <a:t>Conseillère conjugale et familiale</a:t>
            </a:r>
          </a:p>
        </p:txBody>
      </p:sp>
      <p:sp>
        <p:nvSpPr>
          <p:cNvPr id="17" name="ZoneTexte 16">
            <a:extLst>
              <a:ext uri="{FF2B5EF4-FFF2-40B4-BE49-F238E27FC236}">
                <a16:creationId xmlns:a16="http://schemas.microsoft.com/office/drawing/2014/main" id="{8A26F6B2-5855-611A-374E-8483E945AD75}"/>
              </a:ext>
            </a:extLst>
          </p:cNvPr>
          <p:cNvSpPr txBox="1"/>
          <p:nvPr/>
        </p:nvSpPr>
        <p:spPr>
          <a:xfrm>
            <a:off x="6319818" y="2147134"/>
            <a:ext cx="2052883" cy="384721"/>
          </a:xfrm>
          <a:prstGeom prst="rect">
            <a:avLst/>
          </a:prstGeom>
          <a:noFill/>
        </p:spPr>
        <p:txBody>
          <a:bodyPr wrap="square" rtlCol="0">
            <a:spAutoFit/>
          </a:bodyPr>
          <a:lstStyle/>
          <a:p>
            <a:pPr algn="ctr"/>
            <a:r>
              <a:rPr lang="fr-FR" sz="1000" dirty="0"/>
              <a:t>Dominique Bertrand</a:t>
            </a:r>
          </a:p>
          <a:p>
            <a:pPr algn="ctr"/>
            <a:r>
              <a:rPr lang="fr-FR" sz="900" dirty="0"/>
              <a:t>Conseillère conjugale et familiale</a:t>
            </a:r>
          </a:p>
        </p:txBody>
      </p:sp>
      <p:sp>
        <p:nvSpPr>
          <p:cNvPr id="18" name="ZoneTexte 17">
            <a:extLst>
              <a:ext uri="{FF2B5EF4-FFF2-40B4-BE49-F238E27FC236}">
                <a16:creationId xmlns:a16="http://schemas.microsoft.com/office/drawing/2014/main" id="{483A7DBC-556E-0134-845C-AF83279718FD}"/>
              </a:ext>
            </a:extLst>
          </p:cNvPr>
          <p:cNvSpPr txBox="1"/>
          <p:nvPr/>
        </p:nvSpPr>
        <p:spPr>
          <a:xfrm>
            <a:off x="6383071" y="3966007"/>
            <a:ext cx="1869883" cy="384721"/>
          </a:xfrm>
          <a:prstGeom prst="rect">
            <a:avLst/>
          </a:prstGeom>
          <a:noFill/>
        </p:spPr>
        <p:txBody>
          <a:bodyPr wrap="square" rtlCol="0">
            <a:spAutoFit/>
          </a:bodyPr>
          <a:lstStyle/>
          <a:p>
            <a:pPr algn="ctr"/>
            <a:r>
              <a:rPr lang="fr-FR" sz="1000" dirty="0"/>
              <a:t>Alix </a:t>
            </a:r>
            <a:r>
              <a:rPr lang="fr-FR" sz="1000" dirty="0" err="1"/>
              <a:t>deloye</a:t>
            </a:r>
            <a:r>
              <a:rPr lang="fr-FR" sz="1000" dirty="0"/>
              <a:t> </a:t>
            </a:r>
          </a:p>
          <a:p>
            <a:pPr algn="ctr"/>
            <a:r>
              <a:rPr lang="fr-FR" sz="900" dirty="0"/>
              <a:t>Conseillère conjugale et familiale</a:t>
            </a:r>
          </a:p>
        </p:txBody>
      </p:sp>
      <p:pic>
        <p:nvPicPr>
          <p:cNvPr id="20" name="Image 19" descr="Une image contenant Visage humain, habits, personne, sourire&#10;&#10;Le contenu généré par l’IA peut être incorrect.">
            <a:extLst>
              <a:ext uri="{FF2B5EF4-FFF2-40B4-BE49-F238E27FC236}">
                <a16:creationId xmlns:a16="http://schemas.microsoft.com/office/drawing/2014/main" id="{D9B4296B-1451-232E-B910-6855C78A7E68}"/>
              </a:ext>
            </a:extLst>
          </p:cNvPr>
          <p:cNvPicPr>
            <a:picLocks noChangeAspect="1"/>
          </p:cNvPicPr>
          <p:nvPr/>
        </p:nvPicPr>
        <p:blipFill>
          <a:blip r:embed="rId7"/>
          <a:stretch>
            <a:fillRect/>
          </a:stretch>
        </p:blipFill>
        <p:spPr>
          <a:xfrm>
            <a:off x="999918" y="2857263"/>
            <a:ext cx="893204" cy="1190939"/>
          </a:xfrm>
          <a:prstGeom prst="rect">
            <a:avLst/>
          </a:prstGeom>
        </p:spPr>
      </p:pic>
      <p:sp>
        <p:nvSpPr>
          <p:cNvPr id="21" name="ZoneTexte 20">
            <a:extLst>
              <a:ext uri="{FF2B5EF4-FFF2-40B4-BE49-F238E27FC236}">
                <a16:creationId xmlns:a16="http://schemas.microsoft.com/office/drawing/2014/main" id="{D8AB133E-692F-0C0F-97C2-A3DCD7458362}"/>
              </a:ext>
            </a:extLst>
          </p:cNvPr>
          <p:cNvSpPr txBox="1"/>
          <p:nvPr/>
        </p:nvSpPr>
        <p:spPr>
          <a:xfrm>
            <a:off x="777285" y="4036121"/>
            <a:ext cx="1338470" cy="384721"/>
          </a:xfrm>
          <a:prstGeom prst="rect">
            <a:avLst/>
          </a:prstGeom>
          <a:noFill/>
        </p:spPr>
        <p:txBody>
          <a:bodyPr wrap="square" rtlCol="0">
            <a:spAutoFit/>
          </a:bodyPr>
          <a:lstStyle/>
          <a:p>
            <a:pPr algn="ctr"/>
            <a:r>
              <a:rPr lang="fr-FR" sz="1000" dirty="0"/>
              <a:t>Céline du </a:t>
            </a:r>
            <a:r>
              <a:rPr lang="fr-FR" sz="1000" dirty="0" err="1"/>
              <a:t>Sartel</a:t>
            </a:r>
            <a:r>
              <a:rPr lang="fr-FR" sz="1000" dirty="0"/>
              <a:t> </a:t>
            </a:r>
          </a:p>
          <a:p>
            <a:pPr algn="ctr"/>
            <a:r>
              <a:rPr lang="fr-FR" sz="900" dirty="0"/>
              <a:t>Médiatrice Familiale</a:t>
            </a:r>
          </a:p>
        </p:txBody>
      </p:sp>
    </p:spTree>
    <p:extLst>
      <p:ext uri="{BB962C8B-B14F-4D97-AF65-F5344CB8AC3E}">
        <p14:creationId xmlns:p14="http://schemas.microsoft.com/office/powerpoint/2010/main" val="332047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161025" y="183700"/>
            <a:ext cx="80634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Font typeface="Lilita One"/>
              <a:buNone/>
            </a:pPr>
            <a:r>
              <a:rPr lang="fr-FR"/>
              <a:t>Qui sommes nous ?</a:t>
            </a:r>
            <a:endParaRPr/>
          </a:p>
        </p:txBody>
      </p:sp>
      <p:sp>
        <p:nvSpPr>
          <p:cNvPr id="110" name="Google Shape;110;p3"/>
          <p:cNvSpPr txBox="1">
            <a:spLocks noGrp="1"/>
          </p:cNvSpPr>
          <p:nvPr>
            <p:ph type="body" idx="1"/>
          </p:nvPr>
        </p:nvSpPr>
        <p:spPr>
          <a:xfrm>
            <a:off x="159039" y="1152475"/>
            <a:ext cx="4587600" cy="34164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Font typeface="Manrope"/>
              <a:buChar char="●"/>
            </a:pPr>
            <a:r>
              <a:rPr lang="fr-FR" b="1" dirty="0"/>
              <a:t>Alix </a:t>
            </a:r>
            <a:r>
              <a:rPr lang="fr-FR" b="1" dirty="0" err="1"/>
              <a:t>Deloye</a:t>
            </a:r>
            <a:endParaRPr dirty="0"/>
          </a:p>
          <a:p>
            <a:pPr marL="139700" lvl="0" indent="0" algn="l" rtl="0">
              <a:spcBef>
                <a:spcPts val="0"/>
              </a:spcBef>
              <a:spcAft>
                <a:spcPts val="0"/>
              </a:spcAft>
              <a:buNone/>
            </a:pPr>
            <a:r>
              <a:rPr lang="fr-FR" dirty="0"/>
              <a:t>Educatrice à la vie affective relationnelle et sexuelle</a:t>
            </a:r>
            <a:endParaRPr dirty="0"/>
          </a:p>
          <a:p>
            <a:pPr marL="139700" lvl="0" indent="0" algn="l" rtl="0">
              <a:lnSpc>
                <a:spcPct val="115000"/>
              </a:lnSpc>
              <a:spcBef>
                <a:spcPts val="0"/>
              </a:spcBef>
              <a:spcAft>
                <a:spcPts val="0"/>
              </a:spcAft>
              <a:buSzPts val="1400"/>
              <a:buNone/>
            </a:pPr>
            <a:r>
              <a:rPr lang="fr-FR" dirty="0"/>
              <a:t>Conseillère conjugale et familiale</a:t>
            </a:r>
            <a:br>
              <a:rPr lang="fr-FR" dirty="0"/>
            </a:br>
            <a:endParaRPr dirty="0"/>
          </a:p>
        </p:txBody>
      </p:sp>
      <p:sp>
        <p:nvSpPr>
          <p:cNvPr id="111" name="Google Shape;111;p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Font typeface="Manrope"/>
              <a:buChar char="●"/>
            </a:pPr>
            <a:r>
              <a:rPr lang="fr-FR" b="1" dirty="0"/>
              <a:t>Bérangère Tavernier</a:t>
            </a:r>
            <a:endParaRPr dirty="0"/>
          </a:p>
          <a:p>
            <a:pPr marL="139700" lvl="0" indent="0" algn="l" rtl="0">
              <a:spcBef>
                <a:spcPts val="0"/>
              </a:spcBef>
              <a:spcAft>
                <a:spcPts val="0"/>
              </a:spcAft>
              <a:buNone/>
            </a:pPr>
            <a:r>
              <a:rPr lang="fr-FR" dirty="0"/>
              <a:t>Médiatrice familiale</a:t>
            </a:r>
            <a:endParaRPr dirty="0"/>
          </a:p>
          <a:p>
            <a:pPr marL="139700" lvl="0" indent="0" algn="l" rtl="0">
              <a:lnSpc>
                <a:spcPct val="115000"/>
              </a:lnSpc>
              <a:spcBef>
                <a:spcPts val="0"/>
              </a:spcBef>
              <a:spcAft>
                <a:spcPts val="0"/>
              </a:spcAft>
              <a:buSzPts val="1400"/>
              <a:buNone/>
            </a:pPr>
            <a:r>
              <a:rPr lang="fr-FR" dirty="0"/>
              <a:t>Conseillère conjugale et familiale</a:t>
            </a:r>
            <a:endParaRPr dirty="0"/>
          </a:p>
          <a:p>
            <a:pPr marL="139700" lvl="0" indent="0" algn="l" rtl="0">
              <a:lnSpc>
                <a:spcPct val="115000"/>
              </a:lnSpc>
              <a:spcBef>
                <a:spcPts val="0"/>
              </a:spcBef>
              <a:spcAft>
                <a:spcPts val="0"/>
              </a:spcAft>
              <a:buSzPts val="1400"/>
              <a:buNone/>
            </a:pPr>
            <a:endParaRPr dirty="0"/>
          </a:p>
          <a:p>
            <a:pPr marL="139700" lvl="0" indent="0" algn="l" rtl="0">
              <a:lnSpc>
                <a:spcPct val="115000"/>
              </a:lnSpc>
              <a:spcBef>
                <a:spcPts val="0"/>
              </a:spcBef>
              <a:spcAft>
                <a:spcPts val="0"/>
              </a:spcAft>
              <a:buSzPts val="1400"/>
              <a:buNone/>
            </a:pPr>
            <a:endParaRPr dirty="0"/>
          </a:p>
        </p:txBody>
      </p:sp>
      <p:pic>
        <p:nvPicPr>
          <p:cNvPr id="112" name="Google Shape;112;p3"/>
          <p:cNvPicPr preferRelativeResize="0"/>
          <p:nvPr/>
        </p:nvPicPr>
        <p:blipFill rotWithShape="1">
          <a:blip r:embed="rId3">
            <a:alphaModFix/>
          </a:blip>
          <a:srcRect/>
          <a:stretch/>
        </p:blipFill>
        <p:spPr>
          <a:xfrm>
            <a:off x="5932622" y="2131811"/>
            <a:ext cx="1627909" cy="2341222"/>
          </a:xfrm>
          <a:prstGeom prst="rect">
            <a:avLst/>
          </a:prstGeom>
          <a:noFill/>
          <a:ln>
            <a:noFill/>
          </a:ln>
        </p:spPr>
      </p:pic>
      <p:pic>
        <p:nvPicPr>
          <p:cNvPr id="113" name="Google Shape;113;p3" title="Alix_DELOYE_07_03_2025_Julien_Cresp_bd-2.jpg"/>
          <p:cNvPicPr preferRelativeResize="0"/>
          <p:nvPr/>
        </p:nvPicPr>
        <p:blipFill rotWithShape="1">
          <a:blip r:embed="rId4">
            <a:alphaModFix/>
          </a:blip>
          <a:srcRect l="11736" r="9814"/>
          <a:stretch/>
        </p:blipFill>
        <p:spPr>
          <a:xfrm>
            <a:off x="847852" y="2302875"/>
            <a:ext cx="1796700" cy="2290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p:nvPr/>
        </p:nvSpPr>
        <p:spPr>
          <a:xfrm>
            <a:off x="1341900" y="1467750"/>
            <a:ext cx="6460200" cy="2208000"/>
          </a:xfrm>
          <a:prstGeom prst="roundRect">
            <a:avLst>
              <a:gd name="adj" fmla="val 996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fr" sz="4020">
                <a:solidFill>
                  <a:schemeClr val="lt1"/>
                </a:solidFill>
                <a:latin typeface="Lilita One"/>
                <a:ea typeface="Lilita One"/>
                <a:cs typeface="Lilita One"/>
                <a:sym typeface="Lilita One"/>
              </a:rPr>
              <a:t>LA FAMILLE</a:t>
            </a:r>
            <a:endParaRPr sz="4020">
              <a:solidFill>
                <a:schemeClr val="lt1"/>
              </a:solidFill>
              <a:latin typeface="Lilita One"/>
              <a:ea typeface="Lilita One"/>
              <a:cs typeface="Lilita One"/>
              <a:sym typeface="Lilita One"/>
            </a:endParaRPr>
          </a:p>
          <a:p>
            <a:pPr marL="0" lvl="0" indent="0" algn="ctr" rtl="0">
              <a:spcBef>
                <a:spcPts val="0"/>
              </a:spcBef>
              <a:spcAft>
                <a:spcPts val="0"/>
              </a:spcAft>
              <a:buClr>
                <a:srgbClr val="000000"/>
              </a:buClr>
              <a:buSzPts val="990"/>
              <a:buFont typeface="Arial"/>
              <a:buNone/>
            </a:pPr>
            <a:r>
              <a:rPr lang="fr" sz="4020">
                <a:solidFill>
                  <a:schemeClr val="lt1"/>
                </a:solidFill>
                <a:latin typeface="Lilita One"/>
                <a:ea typeface="Lilita One"/>
                <a:cs typeface="Lilita One"/>
                <a:sym typeface="Lilita One"/>
              </a:rPr>
              <a:t>PLÉBISCITÉE</a:t>
            </a:r>
            <a:endParaRPr>
              <a:latin typeface="Manrope"/>
              <a:ea typeface="Manrope"/>
              <a:cs typeface="Manrope"/>
              <a:sym typeface="Manrop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161024" y="295403"/>
            <a:ext cx="8193267" cy="72513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2800"/>
              <a:buNone/>
            </a:pPr>
            <a:r>
              <a:rPr lang="fr-FR" sz="2400"/>
              <a:t>Deux nouveaux textes précisent et encadrent l’EVRAS</a:t>
            </a:r>
            <a:endParaRPr/>
          </a:p>
        </p:txBody>
      </p:sp>
      <p:grpSp>
        <p:nvGrpSpPr>
          <p:cNvPr id="119" name="Google Shape;119;p5"/>
          <p:cNvGrpSpPr/>
          <p:nvPr/>
        </p:nvGrpSpPr>
        <p:grpSpPr>
          <a:xfrm>
            <a:off x="150208" y="1184565"/>
            <a:ext cx="4375246" cy="1712714"/>
            <a:chOff x="4054672" y="3622150"/>
            <a:chExt cx="3506853" cy="1200600"/>
          </a:xfrm>
        </p:grpSpPr>
        <p:sp>
          <p:nvSpPr>
            <p:cNvPr id="120" name="Google Shape;120;p5"/>
            <p:cNvSpPr/>
            <p:nvPr/>
          </p:nvSpPr>
          <p:spPr>
            <a:xfrm>
              <a:off x="4698025" y="3622150"/>
              <a:ext cx="2863500" cy="1200600"/>
            </a:xfrm>
            <a:prstGeom prst="roundRect">
              <a:avLst>
                <a:gd name="adj" fmla="val 9969"/>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anrope"/>
                <a:ea typeface="Manrope"/>
                <a:cs typeface="Manrope"/>
                <a:sym typeface="Manrope"/>
              </a:endParaRPr>
            </a:p>
          </p:txBody>
        </p:sp>
        <p:sp>
          <p:nvSpPr>
            <p:cNvPr id="121" name="Google Shape;121;p5"/>
            <p:cNvSpPr/>
            <p:nvPr/>
          </p:nvSpPr>
          <p:spPr>
            <a:xfrm>
              <a:off x="4054672" y="3647200"/>
              <a:ext cx="1305827" cy="1150500"/>
            </a:xfrm>
            <a:prstGeom prst="wedgeEllipseCallout">
              <a:avLst>
                <a:gd name="adj1" fmla="val -275"/>
                <a:gd name="adj2" fmla="val 67216"/>
              </a:avLst>
            </a:prstGeom>
            <a:solidFill>
              <a:schemeClr val="lt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FR" sz="1600" b="0" i="0" u="none" strike="noStrike" cap="none">
                  <a:solidFill>
                    <a:schemeClr val="dk1"/>
                  </a:solidFill>
                  <a:latin typeface="Lilita One"/>
                  <a:ea typeface="Lilita One"/>
                  <a:cs typeface="Lilita One"/>
                  <a:sym typeface="Lilita One"/>
                </a:rPr>
                <a:t>Arrêté</a:t>
              </a:r>
              <a:endParaRPr/>
            </a:p>
            <a:p>
              <a:pPr marL="0" marR="0" lvl="0" indent="0" algn="ctr" rtl="0">
                <a:lnSpc>
                  <a:spcPct val="100000"/>
                </a:lnSpc>
                <a:spcBef>
                  <a:spcPts val="0"/>
                </a:spcBef>
                <a:spcAft>
                  <a:spcPts val="0"/>
                </a:spcAft>
                <a:buNone/>
              </a:pPr>
              <a:r>
                <a:rPr lang="fr-FR" sz="1600" b="0" i="0" u="none" strike="noStrike" cap="none">
                  <a:solidFill>
                    <a:schemeClr val="dk1"/>
                  </a:solidFill>
                  <a:latin typeface="Lilita One"/>
                  <a:ea typeface="Lilita One"/>
                  <a:cs typeface="Lilita One"/>
                  <a:sym typeface="Lilita One"/>
                </a:rPr>
                <a:t>3-2-2025</a:t>
              </a:r>
              <a:endParaRPr sz="1600" b="0" i="0" u="none" strike="noStrike" cap="none">
                <a:solidFill>
                  <a:schemeClr val="dk1"/>
                </a:solidFill>
                <a:latin typeface="Lilita One"/>
                <a:ea typeface="Lilita One"/>
                <a:cs typeface="Lilita One"/>
                <a:sym typeface="Lilita One"/>
              </a:endParaRPr>
            </a:p>
          </p:txBody>
        </p:sp>
      </p:grpSp>
      <p:sp>
        <p:nvSpPr>
          <p:cNvPr id="122" name="Google Shape;122;p5"/>
          <p:cNvSpPr/>
          <p:nvPr/>
        </p:nvSpPr>
        <p:spPr>
          <a:xfrm>
            <a:off x="4582817" y="1184564"/>
            <a:ext cx="4525452" cy="1712714"/>
          </a:xfrm>
          <a:prstGeom prst="roundRect">
            <a:avLst>
              <a:gd name="adj" fmla="val 9969"/>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anrope"/>
              <a:ea typeface="Manrope"/>
              <a:cs typeface="Manrope"/>
              <a:sym typeface="Manrope"/>
            </a:endParaRPr>
          </a:p>
        </p:txBody>
      </p:sp>
      <p:sp>
        <p:nvSpPr>
          <p:cNvPr id="123" name="Google Shape;123;p5"/>
          <p:cNvSpPr txBox="1"/>
          <p:nvPr/>
        </p:nvSpPr>
        <p:spPr>
          <a:xfrm>
            <a:off x="4689763" y="1169937"/>
            <a:ext cx="4206900" cy="186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1"/>
                </a:solidFill>
                <a:latin typeface="Manrope ExtraBold"/>
                <a:ea typeface="Manrope ExtraBold"/>
                <a:cs typeface="Manrope ExtraBold"/>
                <a:sym typeface="Manrope ExtraBold"/>
              </a:rPr>
              <a:t>   </a:t>
            </a:r>
            <a:r>
              <a:rPr lang="fr-FR" sz="1800" b="0" i="0" u="none" strike="noStrike" cap="none">
                <a:solidFill>
                  <a:schemeClr val="dk1"/>
                </a:solidFill>
                <a:latin typeface="Lilita One"/>
                <a:ea typeface="Lilita One"/>
                <a:cs typeface="Lilita One"/>
                <a:sym typeface="Lilita One"/>
              </a:rPr>
              <a:t>Troi</a:t>
            </a:r>
            <a:r>
              <a:rPr lang="fr-FR" sz="1800">
                <a:solidFill>
                  <a:schemeClr val="dk1"/>
                </a:solidFill>
                <a:latin typeface="Lilita One"/>
                <a:ea typeface="Lilita One"/>
                <a:cs typeface="Lilita One"/>
                <a:sym typeface="Lilita One"/>
              </a:rPr>
              <a:t>s</a:t>
            </a:r>
            <a:r>
              <a:rPr lang="fr-FR" sz="1800" b="0" i="0" u="none" strike="noStrike" cap="none">
                <a:solidFill>
                  <a:schemeClr val="dk1"/>
                </a:solidFill>
                <a:latin typeface="Lilita One"/>
                <a:ea typeface="Lilita One"/>
                <a:cs typeface="Lilita One"/>
                <a:sym typeface="Lilita One"/>
              </a:rPr>
              <a:t> axes</a:t>
            </a:r>
            <a:br>
              <a:rPr lang="fr-FR" sz="1600" b="0" i="0" u="none" strike="noStrike" cap="none">
                <a:solidFill>
                  <a:schemeClr val="dk2"/>
                </a:solidFill>
                <a:latin typeface="Manrope"/>
                <a:ea typeface="Manrope"/>
                <a:cs typeface="Manrope"/>
                <a:sym typeface="Manrope"/>
              </a:rPr>
            </a:br>
            <a:r>
              <a:rPr lang="fr-FR" sz="1600" b="0" i="0" u="none" strike="noStrike" cap="none">
                <a:solidFill>
                  <a:schemeClr val="dk1"/>
                </a:solidFill>
                <a:latin typeface="Manrope"/>
                <a:ea typeface="Manrope"/>
                <a:cs typeface="Manrope"/>
                <a:sym typeface="Manrope"/>
              </a:rPr>
              <a:t>-</a:t>
            </a:r>
            <a:r>
              <a:rPr lang="fr-FR" sz="1600" b="0" i="0" u="none" strike="noStrike" cap="none">
                <a:solidFill>
                  <a:schemeClr val="dk2"/>
                </a:solidFill>
                <a:latin typeface="Manrope"/>
                <a:ea typeface="Manrope"/>
                <a:cs typeface="Manrope"/>
                <a:sym typeface="Manrope"/>
              </a:rPr>
              <a:t>     </a:t>
            </a:r>
            <a:r>
              <a:rPr lang="fr-FR" sz="1500" b="0" i="0" u="none" strike="noStrike" cap="none">
                <a:solidFill>
                  <a:schemeClr val="dk1"/>
                </a:solidFill>
                <a:latin typeface="Manrope"/>
                <a:ea typeface="Manrope"/>
                <a:cs typeface="Manrope"/>
                <a:sym typeface="Manrope"/>
              </a:rPr>
              <a:t>Se connaître, vivre et grandir avec son corps</a:t>
            </a:r>
            <a:endParaRPr/>
          </a:p>
          <a:p>
            <a:pPr marL="285750" marR="0" lvl="0" indent="-285750" algn="l" rtl="0">
              <a:lnSpc>
                <a:spcPct val="100000"/>
              </a:lnSpc>
              <a:spcBef>
                <a:spcPts val="0"/>
              </a:spcBef>
              <a:spcAft>
                <a:spcPts val="0"/>
              </a:spcAft>
              <a:buClr>
                <a:schemeClr val="dk1"/>
              </a:buClr>
              <a:buSzPts val="1500"/>
              <a:buFont typeface="Arial"/>
              <a:buChar char="-"/>
            </a:pPr>
            <a:r>
              <a:rPr lang="fr-FR" sz="1500" b="0" i="0" u="none" strike="noStrike" cap="none">
                <a:solidFill>
                  <a:schemeClr val="dk1"/>
                </a:solidFill>
                <a:latin typeface="Manrope"/>
                <a:ea typeface="Manrope"/>
                <a:cs typeface="Manrope"/>
                <a:sym typeface="Manrope"/>
              </a:rPr>
              <a:t>Rencontrer les autres, construire des relations et s’y épanouir</a:t>
            </a:r>
            <a:endParaRPr/>
          </a:p>
          <a:p>
            <a:pPr marL="285750" marR="0" lvl="0" indent="-285750" algn="l" rtl="0">
              <a:lnSpc>
                <a:spcPct val="100000"/>
              </a:lnSpc>
              <a:spcBef>
                <a:spcPts val="0"/>
              </a:spcBef>
              <a:spcAft>
                <a:spcPts val="0"/>
              </a:spcAft>
              <a:buClr>
                <a:schemeClr val="dk1"/>
              </a:buClr>
              <a:buSzPts val="1500"/>
              <a:buFont typeface="Arial"/>
              <a:buChar char="-"/>
            </a:pPr>
            <a:r>
              <a:rPr lang="fr-FR" sz="1500" b="0" i="0" u="none" strike="noStrike" cap="none">
                <a:solidFill>
                  <a:schemeClr val="dk1"/>
                </a:solidFill>
                <a:latin typeface="Manrope"/>
                <a:ea typeface="Manrope"/>
                <a:cs typeface="Manrope"/>
                <a:sym typeface="Manrope"/>
              </a:rPr>
              <a:t>Trouver sa place dans la société de manière libre et responsable</a:t>
            </a:r>
            <a:endParaRPr sz="1500" b="0" i="0" u="none" strike="noStrike" cap="none">
              <a:solidFill>
                <a:schemeClr val="dk1"/>
              </a:solidFill>
              <a:latin typeface="Manrope"/>
              <a:ea typeface="Manrope"/>
              <a:cs typeface="Manrope"/>
              <a:sym typeface="Manrope"/>
            </a:endParaRPr>
          </a:p>
        </p:txBody>
      </p:sp>
      <p:sp>
        <p:nvSpPr>
          <p:cNvPr id="124" name="Google Shape;124;p5"/>
          <p:cNvSpPr/>
          <p:nvPr/>
        </p:nvSpPr>
        <p:spPr>
          <a:xfrm>
            <a:off x="4618548" y="3155131"/>
            <a:ext cx="4525500" cy="1613700"/>
          </a:xfrm>
          <a:prstGeom prst="roundRect">
            <a:avLst>
              <a:gd name="adj" fmla="val 9969"/>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fr-FR" sz="1800" b="0" i="0" u="none" strike="noStrike" cap="none">
                <a:solidFill>
                  <a:schemeClr val="dk1"/>
                </a:solidFill>
                <a:latin typeface="Lilita One"/>
                <a:ea typeface="Lilita One"/>
                <a:cs typeface="Lilita One"/>
                <a:sym typeface="Lilita One"/>
              </a:rPr>
              <a:t>Les principes</a:t>
            </a:r>
            <a:br>
              <a:rPr lang="fr-FR" sz="1600" b="0" i="0" u="none" strike="noStrike" cap="none">
                <a:solidFill>
                  <a:schemeClr val="dk2"/>
                </a:solidFill>
                <a:latin typeface="Manrope"/>
                <a:ea typeface="Manrope"/>
                <a:cs typeface="Manrope"/>
                <a:sym typeface="Manrope"/>
              </a:rPr>
            </a:br>
            <a:r>
              <a:rPr lang="fr-FR" sz="1400" b="0" i="0" u="none" strike="noStrike" cap="none">
                <a:solidFill>
                  <a:schemeClr val="dk1"/>
                </a:solidFill>
                <a:latin typeface="Manrope"/>
                <a:ea typeface="Manrope"/>
                <a:cs typeface="Manrope"/>
                <a:sym typeface="Manrope"/>
              </a:rPr>
              <a:t>-</a:t>
            </a:r>
            <a:r>
              <a:rPr lang="fr-FR" sz="1400" b="0" i="0" u="none" strike="noStrike" cap="none">
                <a:solidFill>
                  <a:schemeClr val="dk2"/>
                </a:solidFill>
                <a:latin typeface="Manrope"/>
                <a:ea typeface="Manrope"/>
                <a:cs typeface="Manrope"/>
                <a:sym typeface="Manrope"/>
              </a:rPr>
              <a:t>      </a:t>
            </a:r>
            <a:r>
              <a:rPr lang="fr-FR" sz="1500" b="0" i="0" u="none" strike="noStrike" cap="none">
                <a:solidFill>
                  <a:schemeClr val="dk1"/>
                </a:solidFill>
                <a:latin typeface="Manrope"/>
                <a:ea typeface="Manrope"/>
                <a:cs typeface="Manrope"/>
                <a:sym typeface="Manrope"/>
              </a:rPr>
              <a:t>Les parents sont les 1ers éducateurs des enfants</a:t>
            </a:r>
            <a:endParaRPr/>
          </a:p>
          <a:p>
            <a:pPr marL="285750" marR="0" lvl="0" indent="-285750" algn="l" rtl="0">
              <a:lnSpc>
                <a:spcPct val="100000"/>
              </a:lnSpc>
              <a:spcBef>
                <a:spcPts val="0"/>
              </a:spcBef>
              <a:spcAft>
                <a:spcPts val="0"/>
              </a:spcAft>
              <a:buClr>
                <a:schemeClr val="dk1"/>
              </a:buClr>
              <a:buSzPts val="1500"/>
              <a:buFont typeface="Arial"/>
              <a:buChar char="-"/>
            </a:pPr>
            <a:r>
              <a:rPr lang="fr-FR" sz="1500" b="0" i="0" u="none" strike="noStrike" cap="none">
                <a:solidFill>
                  <a:schemeClr val="dk1"/>
                </a:solidFill>
                <a:latin typeface="Manrope"/>
                <a:ea typeface="Manrope"/>
                <a:cs typeface="Manrope"/>
                <a:sym typeface="Manrope"/>
              </a:rPr>
              <a:t>Une pédagogie positive adaptée à la maturité des enfants</a:t>
            </a:r>
            <a:endParaRPr/>
          </a:p>
          <a:p>
            <a:pPr marL="285750" marR="0" lvl="0" indent="-285750" algn="l" rtl="0">
              <a:lnSpc>
                <a:spcPct val="100000"/>
              </a:lnSpc>
              <a:spcBef>
                <a:spcPts val="0"/>
              </a:spcBef>
              <a:spcAft>
                <a:spcPts val="0"/>
              </a:spcAft>
              <a:buClr>
                <a:schemeClr val="dk1"/>
              </a:buClr>
              <a:buSzPts val="1500"/>
              <a:buFont typeface="Arial"/>
              <a:buChar char="-"/>
            </a:pPr>
            <a:r>
              <a:rPr lang="fr-FR" sz="1500" b="0" i="0" u="none" strike="noStrike" cap="none">
                <a:solidFill>
                  <a:schemeClr val="dk1"/>
                </a:solidFill>
                <a:latin typeface="Manrope"/>
                <a:ea typeface="Manrope"/>
                <a:cs typeface="Manrope"/>
                <a:sym typeface="Manrope"/>
              </a:rPr>
              <a:t>Une invitation à réfléchir, à se responsabiliser, à discerner</a:t>
            </a:r>
            <a:endParaRPr/>
          </a:p>
        </p:txBody>
      </p:sp>
      <p:grpSp>
        <p:nvGrpSpPr>
          <p:cNvPr id="125" name="Google Shape;125;p5"/>
          <p:cNvGrpSpPr/>
          <p:nvPr/>
        </p:nvGrpSpPr>
        <p:grpSpPr>
          <a:xfrm>
            <a:off x="161024" y="3155305"/>
            <a:ext cx="4364430" cy="1644040"/>
            <a:chOff x="4054672" y="3622150"/>
            <a:chExt cx="3506853" cy="1200600"/>
          </a:xfrm>
        </p:grpSpPr>
        <p:sp>
          <p:nvSpPr>
            <p:cNvPr id="126" name="Google Shape;126;p5"/>
            <p:cNvSpPr/>
            <p:nvPr/>
          </p:nvSpPr>
          <p:spPr>
            <a:xfrm>
              <a:off x="4698025" y="3622150"/>
              <a:ext cx="2863500" cy="1200600"/>
            </a:xfrm>
            <a:prstGeom prst="roundRect">
              <a:avLst>
                <a:gd name="adj" fmla="val 9969"/>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anrope"/>
                <a:ea typeface="Manrope"/>
                <a:cs typeface="Manrope"/>
                <a:sym typeface="Manrope"/>
              </a:endParaRPr>
            </a:p>
          </p:txBody>
        </p:sp>
        <p:sp>
          <p:nvSpPr>
            <p:cNvPr id="127" name="Google Shape;127;p5"/>
            <p:cNvSpPr/>
            <p:nvPr/>
          </p:nvSpPr>
          <p:spPr>
            <a:xfrm>
              <a:off x="4054672" y="3647200"/>
              <a:ext cx="1305827" cy="1150500"/>
            </a:xfrm>
            <a:prstGeom prst="wedgeEllipseCallout">
              <a:avLst>
                <a:gd name="adj1" fmla="val -275"/>
                <a:gd name="adj2" fmla="val 67216"/>
              </a:avLst>
            </a:prstGeom>
            <a:solidFill>
              <a:schemeClr val="lt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FR" sz="1600" b="0" i="0" u="none" strike="noStrike" cap="none">
                  <a:solidFill>
                    <a:schemeClr val="dk1"/>
                  </a:solidFill>
                  <a:latin typeface="Lilita One"/>
                  <a:ea typeface="Lilita One"/>
                  <a:cs typeface="Lilita One"/>
                  <a:sym typeface="Lilita One"/>
                </a:rPr>
                <a:t>Circulaire </a:t>
              </a:r>
              <a:endParaRPr/>
            </a:p>
            <a:p>
              <a:pPr marL="0" marR="0" lvl="0" indent="0" algn="ctr" rtl="0">
                <a:lnSpc>
                  <a:spcPct val="100000"/>
                </a:lnSpc>
                <a:spcBef>
                  <a:spcPts val="0"/>
                </a:spcBef>
                <a:spcAft>
                  <a:spcPts val="0"/>
                </a:spcAft>
                <a:buNone/>
              </a:pPr>
              <a:r>
                <a:rPr lang="fr-FR" sz="1600" b="0" i="0" u="none" strike="noStrike" cap="none">
                  <a:solidFill>
                    <a:schemeClr val="dk1"/>
                  </a:solidFill>
                  <a:latin typeface="Lilita One"/>
                  <a:ea typeface="Lilita One"/>
                  <a:cs typeface="Lilita One"/>
                  <a:sym typeface="Lilita One"/>
                </a:rPr>
                <a:t>4-2-2025</a:t>
              </a:r>
              <a:endParaRPr/>
            </a:p>
          </p:txBody>
        </p:sp>
      </p:grpSp>
      <p:sp>
        <p:nvSpPr>
          <p:cNvPr id="128" name="Google Shape;128;p5"/>
          <p:cNvSpPr txBox="1"/>
          <p:nvPr/>
        </p:nvSpPr>
        <p:spPr>
          <a:xfrm>
            <a:off x="1779394" y="3212534"/>
            <a:ext cx="274606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0" i="0" u="none" strike="noStrike" cap="none">
                <a:solidFill>
                  <a:schemeClr val="dk1"/>
                </a:solidFill>
                <a:latin typeface="Lilita One"/>
                <a:ea typeface="Lilita One"/>
                <a:cs typeface="Lilita One"/>
                <a:sym typeface="Lilita One"/>
              </a:rPr>
              <a:t>Mise en oeuvre du programme EVRA/EVRAS</a:t>
            </a:r>
            <a:endParaRPr/>
          </a:p>
          <a:p>
            <a:pPr marL="0" marR="0" lvl="0" indent="0" algn="l" rtl="0">
              <a:lnSpc>
                <a:spcPct val="100000"/>
              </a:lnSpc>
              <a:spcBef>
                <a:spcPts val="0"/>
              </a:spcBef>
              <a:spcAft>
                <a:spcPts val="0"/>
              </a:spcAft>
              <a:buNone/>
            </a:pPr>
            <a:r>
              <a:rPr lang="fr-FR" sz="1500" b="0" i="0" u="none" strike="noStrike" cap="none">
                <a:solidFill>
                  <a:schemeClr val="dk1"/>
                </a:solidFill>
                <a:latin typeface="Manrope"/>
                <a:ea typeface="Manrope"/>
                <a:cs typeface="Manrope"/>
                <a:sym typeface="Manrope"/>
              </a:rPr>
              <a:t>Choix libre des démarches pédagogiques et des activités à proposer aux jeunes</a:t>
            </a:r>
            <a:endParaRPr/>
          </a:p>
        </p:txBody>
      </p:sp>
      <p:sp>
        <p:nvSpPr>
          <p:cNvPr id="129" name="Google Shape;129;p5"/>
          <p:cNvSpPr txBox="1"/>
          <p:nvPr/>
        </p:nvSpPr>
        <p:spPr>
          <a:xfrm>
            <a:off x="1786182" y="1251465"/>
            <a:ext cx="2739300" cy="15399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95000"/>
              </a:lnSpc>
              <a:spcBef>
                <a:spcPts val="0"/>
              </a:spcBef>
              <a:spcAft>
                <a:spcPts val="0"/>
              </a:spcAft>
              <a:buNone/>
            </a:pPr>
            <a:r>
              <a:rPr lang="fr-FR" sz="1800" b="0" i="0" u="none" strike="noStrike" cap="none">
                <a:solidFill>
                  <a:schemeClr val="dk1"/>
                </a:solidFill>
                <a:latin typeface="Lilita One"/>
                <a:ea typeface="Lilita One"/>
                <a:cs typeface="Lilita One"/>
                <a:sym typeface="Lilita One"/>
              </a:rPr>
              <a:t>Présentation du nouveau</a:t>
            </a:r>
            <a:endParaRPr/>
          </a:p>
          <a:p>
            <a:pPr marL="457200" marR="0" lvl="0" indent="-342900" algn="l" rtl="0">
              <a:lnSpc>
                <a:spcPct val="95000"/>
              </a:lnSpc>
              <a:spcBef>
                <a:spcPts val="0"/>
              </a:spcBef>
              <a:spcAft>
                <a:spcPts val="0"/>
              </a:spcAft>
              <a:buNone/>
            </a:pPr>
            <a:r>
              <a:rPr lang="fr-FR" sz="1800" b="0" i="0" u="none" strike="noStrike" cap="none">
                <a:solidFill>
                  <a:schemeClr val="dk1"/>
                </a:solidFill>
                <a:latin typeface="Lilita One"/>
                <a:ea typeface="Lilita One"/>
                <a:cs typeface="Lilita One"/>
                <a:sym typeface="Lilita One"/>
              </a:rPr>
              <a:t>programme EVRAS</a:t>
            </a:r>
            <a:endParaRPr>
              <a:solidFill>
                <a:schemeClr val="dk2"/>
              </a:solidFill>
              <a:latin typeface="Manrope"/>
              <a:ea typeface="Manrope"/>
              <a:cs typeface="Manrope"/>
              <a:sym typeface="Manrope"/>
            </a:endParaRPr>
          </a:p>
          <a:p>
            <a:pPr marL="457200" marR="0" lvl="0" indent="-342900" algn="l" rtl="0">
              <a:lnSpc>
                <a:spcPct val="95000"/>
              </a:lnSpc>
              <a:spcBef>
                <a:spcPts val="0"/>
              </a:spcBef>
              <a:spcAft>
                <a:spcPts val="0"/>
              </a:spcAft>
              <a:buNone/>
            </a:pPr>
            <a:r>
              <a:rPr lang="fr-FR" sz="1500" b="0" i="0" u="none" strike="noStrike" cap="none">
                <a:solidFill>
                  <a:schemeClr val="dk1"/>
                </a:solidFill>
                <a:latin typeface="Manrope"/>
                <a:ea typeface="Manrope"/>
                <a:cs typeface="Manrope"/>
                <a:sym typeface="Manrope"/>
              </a:rPr>
              <a:t>Des objectifs et thèmes</a:t>
            </a:r>
            <a:endParaRPr sz="1500">
              <a:solidFill>
                <a:schemeClr val="dk1"/>
              </a:solidFill>
              <a:latin typeface="Manrope"/>
              <a:ea typeface="Manrope"/>
              <a:cs typeface="Manrope"/>
              <a:sym typeface="Manrope"/>
            </a:endParaRPr>
          </a:p>
          <a:p>
            <a:pPr marL="457200" marR="0" lvl="0" indent="-342900" algn="l" rtl="0">
              <a:lnSpc>
                <a:spcPct val="95000"/>
              </a:lnSpc>
              <a:spcBef>
                <a:spcPts val="0"/>
              </a:spcBef>
              <a:spcAft>
                <a:spcPts val="0"/>
              </a:spcAft>
              <a:buNone/>
            </a:pPr>
            <a:r>
              <a:rPr lang="fr-FR" sz="1500" b="0" i="0" u="none" strike="noStrike" cap="none">
                <a:solidFill>
                  <a:schemeClr val="dk1"/>
                </a:solidFill>
                <a:latin typeface="Manrope"/>
                <a:ea typeface="Manrope"/>
                <a:cs typeface="Manrope"/>
                <a:sym typeface="Manrope"/>
              </a:rPr>
              <a:t>obligatoires définis pour</a:t>
            </a:r>
            <a:endParaRPr sz="1500">
              <a:solidFill>
                <a:schemeClr val="dk1"/>
              </a:solidFill>
              <a:latin typeface="Manrope"/>
              <a:ea typeface="Manrope"/>
              <a:cs typeface="Manrope"/>
              <a:sym typeface="Manrope"/>
            </a:endParaRPr>
          </a:p>
          <a:p>
            <a:pPr marL="457200" marR="0" lvl="0" indent="-342900" algn="l" rtl="0">
              <a:lnSpc>
                <a:spcPct val="95000"/>
              </a:lnSpc>
              <a:spcBef>
                <a:spcPts val="0"/>
              </a:spcBef>
              <a:spcAft>
                <a:spcPts val="0"/>
              </a:spcAft>
              <a:buNone/>
            </a:pPr>
            <a:r>
              <a:rPr lang="fr-FR" sz="1500" b="0" i="0" u="none" strike="noStrike" cap="none">
                <a:solidFill>
                  <a:schemeClr val="dk1"/>
                </a:solidFill>
                <a:latin typeface="Manrope"/>
                <a:ea typeface="Manrope"/>
                <a:cs typeface="Manrope"/>
                <a:sym typeface="Manrope"/>
              </a:rPr>
              <a:t>chaque niveau scolaire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182140" y="185369"/>
            <a:ext cx="6648151" cy="77059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55555"/>
              <a:buFont typeface="Lilita One"/>
              <a:buNone/>
            </a:pPr>
            <a:r>
              <a:rPr lang="fr-FR"/>
              <a:t>Septembre 2025 - Une nouvelle feuille de route</a:t>
            </a:r>
            <a:br>
              <a:rPr lang="fr-FR"/>
            </a:br>
            <a:br>
              <a:rPr lang="fr-FR" sz="2000"/>
            </a:br>
            <a:endParaRPr sz="2000"/>
          </a:p>
        </p:txBody>
      </p:sp>
      <p:sp>
        <p:nvSpPr>
          <p:cNvPr id="135" name="Google Shape;135;p6"/>
          <p:cNvSpPr txBox="1">
            <a:spLocks noGrp="1"/>
          </p:cNvSpPr>
          <p:nvPr>
            <p:ph type="body" idx="1"/>
          </p:nvPr>
        </p:nvSpPr>
        <p:spPr>
          <a:xfrm>
            <a:off x="718575" y="1287475"/>
            <a:ext cx="8117400" cy="3015600"/>
          </a:xfrm>
          <a:prstGeom prst="rect">
            <a:avLst/>
          </a:prstGeom>
          <a:noFill/>
          <a:ln>
            <a:noFill/>
          </a:ln>
        </p:spPr>
        <p:txBody>
          <a:bodyPr spcFirstLastPara="1" wrap="square" lIns="91425" tIns="91425" rIns="91425" bIns="91425" anchor="t" anchorCtr="0">
            <a:normAutofit fontScale="85000" lnSpcReduction="20000"/>
          </a:bodyPr>
          <a:lstStyle/>
          <a:p>
            <a:pPr marL="457200" lvl="0" indent="-322729" algn="l" rtl="0">
              <a:lnSpc>
                <a:spcPct val="115000"/>
              </a:lnSpc>
              <a:spcBef>
                <a:spcPts val="0"/>
              </a:spcBef>
              <a:spcAft>
                <a:spcPts val="0"/>
              </a:spcAft>
              <a:buSzPct val="117647"/>
              <a:buChar char="●"/>
            </a:pPr>
            <a:r>
              <a:rPr lang="fr-FR" b="1"/>
              <a:t>Un programme détaillé</a:t>
            </a:r>
            <a:endParaRPr b="1"/>
          </a:p>
          <a:p>
            <a:pPr marL="457200" lvl="0" indent="0" algn="l" rtl="0">
              <a:lnSpc>
                <a:spcPct val="115000"/>
              </a:lnSpc>
              <a:spcBef>
                <a:spcPts val="0"/>
              </a:spcBef>
              <a:spcAft>
                <a:spcPts val="0"/>
              </a:spcAft>
              <a:buNone/>
            </a:pPr>
            <a:endParaRPr b="1"/>
          </a:p>
          <a:p>
            <a:pPr marL="457200" lvl="0" indent="-322729" algn="l" rtl="0">
              <a:lnSpc>
                <a:spcPct val="115000"/>
              </a:lnSpc>
              <a:spcBef>
                <a:spcPts val="0"/>
              </a:spcBef>
              <a:spcAft>
                <a:spcPts val="0"/>
              </a:spcAft>
              <a:buSzPct val="117647"/>
              <a:buChar char="●"/>
            </a:pPr>
            <a:r>
              <a:rPr lang="fr-FR" b="1"/>
              <a:t>Progressif</a:t>
            </a:r>
            <a:endParaRPr/>
          </a:p>
          <a:p>
            <a:pPr marL="114300" lvl="0" indent="0" algn="l" rtl="0">
              <a:lnSpc>
                <a:spcPct val="115000"/>
              </a:lnSpc>
              <a:spcBef>
                <a:spcPts val="0"/>
              </a:spcBef>
              <a:spcAft>
                <a:spcPts val="0"/>
              </a:spcAft>
              <a:buSzPct val="117647"/>
              <a:buNone/>
            </a:pPr>
            <a:r>
              <a:rPr lang="fr-FR"/>
              <a:t>	- A l'École : une éducation à la vie affective et relationnelle</a:t>
            </a:r>
            <a:endParaRPr/>
          </a:p>
          <a:p>
            <a:pPr marL="114300" lvl="0" indent="0" algn="l" rtl="0">
              <a:lnSpc>
                <a:spcPct val="115000"/>
              </a:lnSpc>
              <a:spcBef>
                <a:spcPts val="0"/>
              </a:spcBef>
              <a:spcAft>
                <a:spcPts val="0"/>
              </a:spcAft>
              <a:buSzPct val="117647"/>
              <a:buNone/>
            </a:pPr>
            <a:r>
              <a:rPr lang="fr-FR"/>
              <a:t>	- Au collège et lycée : la dimension de la sexualité vient s’y ajouter</a:t>
            </a:r>
            <a:endParaRPr/>
          </a:p>
          <a:p>
            <a:pPr marL="114300" lvl="0" indent="0" algn="l" rtl="0">
              <a:lnSpc>
                <a:spcPct val="115000"/>
              </a:lnSpc>
              <a:spcBef>
                <a:spcPts val="0"/>
              </a:spcBef>
              <a:spcAft>
                <a:spcPts val="0"/>
              </a:spcAft>
              <a:buSzPct val="117647"/>
              <a:buNone/>
            </a:pPr>
            <a:endParaRPr/>
          </a:p>
          <a:p>
            <a:pPr marL="457200" lvl="0" indent="-322729" algn="l" rtl="0">
              <a:lnSpc>
                <a:spcPct val="115000"/>
              </a:lnSpc>
              <a:spcBef>
                <a:spcPts val="0"/>
              </a:spcBef>
              <a:spcAft>
                <a:spcPts val="0"/>
              </a:spcAft>
              <a:buSzPct val="117647"/>
              <a:buChar char="●"/>
            </a:pPr>
            <a:r>
              <a:rPr lang="fr-FR" b="1"/>
              <a:t>Spécifique</a:t>
            </a:r>
            <a:r>
              <a:rPr lang="fr-FR"/>
              <a:t> avec 3 séances / an</a:t>
            </a:r>
            <a:endParaRPr/>
          </a:p>
          <a:p>
            <a:pPr marL="457200" lvl="0" indent="-228600" algn="l" rtl="0">
              <a:lnSpc>
                <a:spcPct val="115000"/>
              </a:lnSpc>
              <a:spcBef>
                <a:spcPts val="0"/>
              </a:spcBef>
              <a:spcAft>
                <a:spcPts val="0"/>
              </a:spcAft>
              <a:buSzPct val="117647"/>
              <a:buNone/>
            </a:pPr>
            <a:endParaRPr/>
          </a:p>
          <a:p>
            <a:pPr marL="457200" lvl="0" indent="-322729" algn="l" rtl="0">
              <a:lnSpc>
                <a:spcPct val="115000"/>
              </a:lnSpc>
              <a:spcBef>
                <a:spcPts val="0"/>
              </a:spcBef>
              <a:spcAft>
                <a:spcPts val="0"/>
              </a:spcAft>
              <a:buSzPct val="117647"/>
              <a:buChar char="●"/>
            </a:pPr>
            <a:r>
              <a:rPr lang="fr-FR" b="1"/>
              <a:t>S’intégrant au programme pluridisciplinaire </a:t>
            </a:r>
            <a:r>
              <a:rPr lang="fr-FR"/>
              <a:t>(biologie, sociologie, santé, droit, enseignement moral et civique…)</a:t>
            </a:r>
            <a:endParaRPr/>
          </a:p>
          <a:p>
            <a:pPr marL="457200" lvl="0" indent="-228600" algn="l" rtl="0">
              <a:lnSpc>
                <a:spcPct val="115000"/>
              </a:lnSpc>
              <a:spcBef>
                <a:spcPts val="0"/>
              </a:spcBef>
              <a:spcAft>
                <a:spcPts val="0"/>
              </a:spcAft>
              <a:buSzPct val="117647"/>
              <a:buNone/>
            </a:pPr>
            <a:endParaRPr/>
          </a:p>
          <a:p>
            <a:pPr marL="457200" lvl="0" indent="-322729" algn="l" rtl="0">
              <a:lnSpc>
                <a:spcPct val="115000"/>
              </a:lnSpc>
              <a:spcBef>
                <a:spcPts val="0"/>
              </a:spcBef>
              <a:spcAft>
                <a:spcPts val="0"/>
              </a:spcAft>
              <a:buSzPct val="117647"/>
              <a:buChar char="●"/>
            </a:pPr>
            <a:r>
              <a:rPr lang="fr-FR" b="1"/>
              <a:t>Dont les enseignants sont les premiers désignés  pour assurer les interventions</a:t>
            </a:r>
            <a:r>
              <a:rPr lang="fr-FR"/>
              <a:t>, avec la possibilité de faire appel à des intervenants extérieurs.</a:t>
            </a:r>
            <a:endParaRPr/>
          </a:p>
          <a:p>
            <a:pPr marL="457200" lvl="0" indent="-228600" algn="l" rtl="0">
              <a:lnSpc>
                <a:spcPct val="115000"/>
              </a:lnSpc>
              <a:spcBef>
                <a:spcPts val="0"/>
              </a:spcBef>
              <a:spcAft>
                <a:spcPts val="0"/>
              </a:spcAft>
              <a:buSzPct val="117647"/>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p:nvPr/>
        </p:nvSpPr>
        <p:spPr>
          <a:xfrm>
            <a:off x="1341900" y="1467750"/>
            <a:ext cx="6460200" cy="2208000"/>
          </a:xfrm>
          <a:prstGeom prst="roundRect">
            <a:avLst>
              <a:gd name="adj" fmla="val 9969"/>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90"/>
              <a:buFont typeface="Arial"/>
              <a:buNone/>
            </a:pPr>
            <a:r>
              <a:rPr lang="fr-FR" sz="4020" b="0" i="0" u="none" strike="noStrike" cap="none">
                <a:solidFill>
                  <a:schemeClr val="lt1"/>
                </a:solidFill>
                <a:latin typeface="Lilita One"/>
                <a:ea typeface="Lilita One"/>
                <a:cs typeface="Lilita One"/>
                <a:sym typeface="Lilita One"/>
              </a:rPr>
              <a:t>Collaborer au projet pédagogique EARS de votre établissement</a:t>
            </a:r>
            <a:endParaRPr sz="4020" b="0" i="0" u="none" strike="noStrike" cap="none">
              <a:solidFill>
                <a:schemeClr val="lt1"/>
              </a:solidFill>
              <a:latin typeface="Lilita One"/>
              <a:ea typeface="Lilita One"/>
              <a:cs typeface="Lilita One"/>
              <a:sym typeface="Lilita On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600913" y="219355"/>
            <a:ext cx="1712796" cy="707856"/>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SzPts val="2800"/>
              <a:buNone/>
            </a:pPr>
            <a:r>
              <a:rPr lang="fr-FR" sz="2400"/>
              <a:t>Pour quoi  ?</a:t>
            </a:r>
            <a:endParaRPr sz="2400"/>
          </a:p>
        </p:txBody>
      </p:sp>
      <p:sp>
        <p:nvSpPr>
          <p:cNvPr id="146" name="Google Shape;146;p7"/>
          <p:cNvSpPr txBox="1"/>
          <p:nvPr/>
        </p:nvSpPr>
        <p:spPr>
          <a:xfrm>
            <a:off x="2131355" y="1025602"/>
            <a:ext cx="3437439" cy="3846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2"/>
              </a:solidFill>
              <a:latin typeface="Manrope"/>
              <a:ea typeface="Manrope"/>
              <a:cs typeface="Manrope"/>
              <a:sym typeface="Manrope"/>
            </a:endParaRPr>
          </a:p>
        </p:txBody>
      </p:sp>
      <p:sp>
        <p:nvSpPr>
          <p:cNvPr id="147" name="Google Shape;147;p7"/>
          <p:cNvSpPr/>
          <p:nvPr/>
        </p:nvSpPr>
        <p:spPr>
          <a:xfrm>
            <a:off x="171609" y="1012366"/>
            <a:ext cx="8609588" cy="3430941"/>
          </a:xfrm>
          <a:prstGeom prst="roundRect">
            <a:avLst>
              <a:gd name="adj" fmla="val 9969"/>
            </a:avLst>
          </a:prstGeom>
          <a:solidFill>
            <a:schemeClr val="lt2"/>
          </a:solidFill>
          <a:ln>
            <a:noFill/>
          </a:ln>
        </p:spPr>
        <p:txBody>
          <a:bodyPr spcFirstLastPara="1" wrap="square" lIns="91425" tIns="91425" rIns="91425" bIns="91425" anchor="t" anchorCtr="0">
            <a:noAutofit/>
          </a:bodyPr>
          <a:lstStyle/>
          <a:p>
            <a:pPr marL="107950" marR="0" lvl="0" indent="0" algn="l" rtl="0">
              <a:lnSpc>
                <a:spcPct val="115000"/>
              </a:lnSpc>
              <a:spcBef>
                <a:spcPts val="0"/>
              </a:spcBef>
              <a:spcAft>
                <a:spcPts val="0"/>
              </a:spcAft>
              <a:buNone/>
            </a:pPr>
            <a:endParaRPr sz="1800" b="1" i="0" u="none" strike="noStrike" cap="none">
              <a:solidFill>
                <a:srgbClr val="CC1F29"/>
              </a:solidFill>
              <a:latin typeface="Manrope"/>
              <a:ea typeface="Manrope"/>
              <a:cs typeface="Manrope"/>
              <a:sym typeface="Manrope"/>
            </a:endParaRPr>
          </a:p>
          <a:p>
            <a:pPr marL="393700" marR="0" lvl="0" indent="-285750" algn="just" rtl="0">
              <a:lnSpc>
                <a:spcPct val="115000"/>
              </a:lnSpc>
              <a:spcBef>
                <a:spcPts val="0"/>
              </a:spcBef>
              <a:spcAft>
                <a:spcPts val="0"/>
              </a:spcAft>
              <a:buClr>
                <a:schemeClr val="dk1"/>
              </a:buClr>
              <a:buSzPts val="1900"/>
              <a:buFont typeface="Noto Sans Symbols"/>
              <a:buChar char="✔"/>
            </a:pPr>
            <a:r>
              <a:rPr lang="fr-FR" sz="1800" b="1">
                <a:solidFill>
                  <a:srgbClr val="CC1F29"/>
                </a:solidFill>
                <a:latin typeface="Manrope"/>
                <a:ea typeface="Manrope"/>
                <a:cs typeface="Manrope"/>
                <a:sym typeface="Manrope"/>
              </a:rPr>
              <a:t>P</a:t>
            </a:r>
            <a:r>
              <a:rPr lang="fr-FR" sz="1800" b="1" i="0" u="none" strike="noStrike" cap="none">
                <a:solidFill>
                  <a:srgbClr val="CC1F29"/>
                </a:solidFill>
                <a:latin typeface="Manrope"/>
                <a:ea typeface="Manrope"/>
                <a:cs typeface="Manrope"/>
                <a:sym typeface="Manrope"/>
              </a:rPr>
              <a:t>romouvoir la dignité de chaque élève dans une vision intégrale de la personne (corps – coeur- esprit)</a:t>
            </a:r>
            <a:endParaRPr/>
          </a:p>
          <a:p>
            <a:pPr marL="393700" marR="0" lvl="0" indent="-165100" algn="just" rtl="0">
              <a:lnSpc>
                <a:spcPct val="115000"/>
              </a:lnSpc>
              <a:spcBef>
                <a:spcPts val="0"/>
              </a:spcBef>
              <a:spcAft>
                <a:spcPts val="0"/>
              </a:spcAft>
              <a:buClr>
                <a:schemeClr val="dk2"/>
              </a:buClr>
              <a:buSzPts val="1900"/>
              <a:buFont typeface="Noto Sans Symbols"/>
              <a:buNone/>
            </a:pPr>
            <a:endParaRPr sz="1800" b="1" i="0" u="none" strike="noStrike" cap="none">
              <a:solidFill>
                <a:srgbClr val="CC1F29"/>
              </a:solidFill>
              <a:latin typeface="Manrope"/>
              <a:ea typeface="Manrope"/>
              <a:cs typeface="Manrope"/>
              <a:sym typeface="Manrope"/>
            </a:endParaRPr>
          </a:p>
          <a:p>
            <a:pPr marL="393700" marR="0" lvl="0" indent="-285750" algn="just" rtl="0">
              <a:lnSpc>
                <a:spcPct val="115000"/>
              </a:lnSpc>
              <a:spcBef>
                <a:spcPts val="0"/>
              </a:spcBef>
              <a:spcAft>
                <a:spcPts val="0"/>
              </a:spcAft>
              <a:buClr>
                <a:schemeClr val="dk1"/>
              </a:buClr>
              <a:buSzPts val="1900"/>
              <a:buFont typeface="Noto Sans Symbols"/>
              <a:buChar char="✔"/>
            </a:pPr>
            <a:r>
              <a:rPr lang="fr-FR" sz="1800" b="1" i="0" u="none" strike="noStrike" cap="none">
                <a:solidFill>
                  <a:srgbClr val="CC1F29"/>
                </a:solidFill>
                <a:latin typeface="Manrope"/>
                <a:ea typeface="Manrope"/>
                <a:cs typeface="Manrope"/>
                <a:sym typeface="Manrope"/>
              </a:rPr>
              <a:t>Éveiller à la réflexion et au discernement dans le respect des différences</a:t>
            </a:r>
            <a:endParaRPr/>
          </a:p>
          <a:p>
            <a:pPr marL="393700" marR="0" lvl="0" indent="-165100" algn="just" rtl="0">
              <a:lnSpc>
                <a:spcPct val="115000"/>
              </a:lnSpc>
              <a:spcBef>
                <a:spcPts val="0"/>
              </a:spcBef>
              <a:spcAft>
                <a:spcPts val="0"/>
              </a:spcAft>
              <a:buClr>
                <a:schemeClr val="dk2"/>
              </a:buClr>
              <a:buSzPts val="1900"/>
              <a:buFont typeface="Noto Sans Symbols"/>
              <a:buNone/>
            </a:pPr>
            <a:endParaRPr sz="1800" b="1" i="0" u="none" strike="noStrike" cap="none">
              <a:solidFill>
                <a:srgbClr val="CC1F29"/>
              </a:solidFill>
              <a:latin typeface="Manrope"/>
              <a:ea typeface="Manrope"/>
              <a:cs typeface="Manrope"/>
              <a:sym typeface="Manrope"/>
            </a:endParaRPr>
          </a:p>
          <a:p>
            <a:pPr marL="393700" marR="0" lvl="0" indent="-285750" algn="just" rtl="0">
              <a:lnSpc>
                <a:spcPct val="115000"/>
              </a:lnSpc>
              <a:spcBef>
                <a:spcPts val="0"/>
              </a:spcBef>
              <a:spcAft>
                <a:spcPts val="0"/>
              </a:spcAft>
              <a:buClr>
                <a:schemeClr val="dk1"/>
              </a:buClr>
              <a:buSzPts val="1900"/>
              <a:buFont typeface="Noto Sans Symbols"/>
              <a:buChar char="✔"/>
            </a:pPr>
            <a:r>
              <a:rPr lang="fr-FR" sz="1800" b="1" i="0" u="none" strike="noStrike" cap="none">
                <a:solidFill>
                  <a:srgbClr val="CC1F29"/>
                </a:solidFill>
                <a:latin typeface="Manrope"/>
                <a:ea typeface="Manrope"/>
                <a:cs typeface="Manrope"/>
                <a:sym typeface="Manrope"/>
              </a:rPr>
              <a:t>Permettre la construction de relations justes, responsables et ouvertes à l’autre</a:t>
            </a:r>
            <a:endParaRPr/>
          </a:p>
          <a:p>
            <a:pPr marL="107950" marR="0" lvl="0" indent="0" algn="l" rtl="0">
              <a:lnSpc>
                <a:spcPct val="115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900"/>
              <a:buFont typeface="Manrope"/>
              <a:buNone/>
            </a:pPr>
            <a:endParaRPr sz="2000" b="0" i="0" u="none" strike="noStrike" cap="none">
              <a:solidFill>
                <a:schemeClr val="dk2"/>
              </a:solidFill>
              <a:latin typeface="Manrope"/>
              <a:ea typeface="Manrope"/>
              <a:cs typeface="Manrope"/>
              <a:sym typeface="Manrope"/>
            </a:endParaRPr>
          </a:p>
          <a:p>
            <a:pPr marL="457200" marR="0" lvl="0" indent="-228600" algn="l" rtl="0">
              <a:lnSpc>
                <a:spcPct val="115000"/>
              </a:lnSpc>
              <a:spcBef>
                <a:spcPts val="0"/>
              </a:spcBef>
              <a:spcAft>
                <a:spcPts val="0"/>
              </a:spcAft>
              <a:buClr>
                <a:schemeClr val="dk2"/>
              </a:buClr>
              <a:buSzPts val="1900"/>
              <a:buFont typeface="Manrope"/>
              <a:buNone/>
            </a:pPr>
            <a:endParaRPr sz="2000" b="0" i="0" u="none" strike="noStrike" cap="none">
              <a:solidFill>
                <a:schemeClr val="dk2"/>
              </a:solidFill>
              <a:latin typeface="Manrope"/>
              <a:ea typeface="Manrope"/>
              <a:cs typeface="Manrope"/>
              <a:sym typeface="Manrop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311700" y="1981201"/>
            <a:ext cx="8520600" cy="1475577"/>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Clr>
                <a:schemeClr val="lt2"/>
              </a:buClr>
              <a:buSzPct val="100000"/>
              <a:buFont typeface="Lilita One"/>
              <a:buNone/>
            </a:pPr>
            <a:r>
              <a:rPr lang="fr-FR" sz="4000"/>
              <a:t>Des interventions construites</a:t>
            </a:r>
            <a:br>
              <a:rPr lang="fr-FR" sz="4000"/>
            </a:br>
            <a:r>
              <a:rPr lang="fr-FR" sz="4000"/>
              <a:t>selon vos besoins et votre projet</a:t>
            </a:r>
            <a:br>
              <a:rPr lang="fr-FR"/>
            </a:b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518406" y="827319"/>
            <a:ext cx="3644885" cy="54812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fr-FR" sz="2400"/>
              <a:t>Une posture professionnelle</a:t>
            </a:r>
            <a:endParaRPr sz="2400"/>
          </a:p>
        </p:txBody>
      </p:sp>
      <p:sp>
        <p:nvSpPr>
          <p:cNvPr id="158" name="Google Shape;158;p9"/>
          <p:cNvSpPr txBox="1"/>
          <p:nvPr/>
        </p:nvSpPr>
        <p:spPr>
          <a:xfrm>
            <a:off x="4711350" y="685900"/>
            <a:ext cx="4027800" cy="75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150" b="0" i="0" u="none" strike="noStrike" cap="none">
                <a:solidFill>
                  <a:srgbClr val="CC1F29"/>
                </a:solidFill>
                <a:latin typeface="Lilita One"/>
                <a:ea typeface="Lilita One"/>
                <a:cs typeface="Lilita One"/>
                <a:sym typeface="Lilita One"/>
              </a:rPr>
              <a:t>Des principes éthiques et pédagogiques</a:t>
            </a:r>
            <a:endParaRPr sz="2150" b="0" i="0" u="none" strike="noStrike" cap="none">
              <a:solidFill>
                <a:srgbClr val="000000"/>
              </a:solidFill>
              <a:latin typeface="Arial"/>
              <a:ea typeface="Arial"/>
              <a:cs typeface="Arial"/>
              <a:sym typeface="Arial"/>
            </a:endParaRPr>
          </a:p>
        </p:txBody>
      </p:sp>
      <p:sp>
        <p:nvSpPr>
          <p:cNvPr id="159" name="Google Shape;159;p9"/>
          <p:cNvSpPr/>
          <p:nvPr/>
        </p:nvSpPr>
        <p:spPr>
          <a:xfrm>
            <a:off x="123552" y="1609195"/>
            <a:ext cx="4257436" cy="3013363"/>
          </a:xfrm>
          <a:prstGeom prst="roundRect">
            <a:avLst>
              <a:gd name="adj" fmla="val 9969"/>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sz="1800" b="1" i="0" u="none" strike="noStrike" cap="none">
              <a:solidFill>
                <a:srgbClr val="CC1F29"/>
              </a:solidFill>
              <a:latin typeface="Manrope"/>
              <a:ea typeface="Manrope"/>
              <a:cs typeface="Manrope"/>
              <a:sym typeface="Manrope"/>
            </a:endParaRPr>
          </a:p>
          <a:p>
            <a:pPr marL="0" marR="0" lvl="0" indent="0" algn="ctr" rtl="0">
              <a:lnSpc>
                <a:spcPct val="100000"/>
              </a:lnSpc>
              <a:spcBef>
                <a:spcPts val="0"/>
              </a:spcBef>
              <a:spcAft>
                <a:spcPts val="0"/>
              </a:spcAft>
              <a:buNone/>
            </a:pPr>
            <a:r>
              <a:rPr lang="fr-FR" sz="1800" b="1" i="0" u="none" strike="noStrike" cap="none">
                <a:solidFill>
                  <a:srgbClr val="CC1F29"/>
                </a:solidFill>
                <a:latin typeface="Manrope"/>
                <a:ea typeface="Manrope"/>
                <a:cs typeface="Manrope"/>
                <a:sym typeface="Manrope"/>
              </a:rPr>
              <a:t>Neutralité</a:t>
            </a:r>
            <a:endParaRPr/>
          </a:p>
          <a:p>
            <a:pPr marL="0" marR="0" lvl="0" indent="0" algn="ctr" rtl="0">
              <a:lnSpc>
                <a:spcPct val="100000"/>
              </a:lnSpc>
              <a:spcBef>
                <a:spcPts val="0"/>
              </a:spcBef>
              <a:spcAft>
                <a:spcPts val="0"/>
              </a:spcAft>
              <a:buNone/>
            </a:pPr>
            <a:endParaRPr sz="1800" b="1" i="0" u="none" strike="noStrike" cap="none">
              <a:solidFill>
                <a:srgbClr val="CC1F29"/>
              </a:solidFill>
              <a:latin typeface="Manrope"/>
              <a:ea typeface="Manrope"/>
              <a:cs typeface="Manrope"/>
              <a:sym typeface="Manrope"/>
            </a:endParaRPr>
          </a:p>
          <a:p>
            <a:pPr marL="0" marR="0" lvl="0" indent="0" algn="ctr" rtl="0">
              <a:lnSpc>
                <a:spcPct val="100000"/>
              </a:lnSpc>
              <a:spcBef>
                <a:spcPts val="0"/>
              </a:spcBef>
              <a:spcAft>
                <a:spcPts val="0"/>
              </a:spcAft>
              <a:buNone/>
            </a:pPr>
            <a:r>
              <a:rPr lang="fr-FR" sz="1800" b="1" i="0" u="none" strike="noStrike" cap="none">
                <a:solidFill>
                  <a:srgbClr val="CC1F29"/>
                </a:solidFill>
                <a:latin typeface="Manrope"/>
                <a:ea typeface="Manrope"/>
                <a:cs typeface="Manrope"/>
                <a:sym typeface="Manrope"/>
              </a:rPr>
              <a:t>Bienveillance</a:t>
            </a:r>
            <a:endParaRPr/>
          </a:p>
          <a:p>
            <a:pPr marL="0" marR="0" lvl="0" indent="0" algn="ctr" rtl="0">
              <a:lnSpc>
                <a:spcPct val="100000"/>
              </a:lnSpc>
              <a:spcBef>
                <a:spcPts val="0"/>
              </a:spcBef>
              <a:spcAft>
                <a:spcPts val="0"/>
              </a:spcAft>
              <a:buNone/>
            </a:pPr>
            <a:endParaRPr sz="1800" b="1" i="0" u="none" strike="noStrike" cap="none">
              <a:solidFill>
                <a:srgbClr val="CC1F29"/>
              </a:solidFill>
              <a:latin typeface="Manrope"/>
              <a:ea typeface="Manrope"/>
              <a:cs typeface="Manrope"/>
              <a:sym typeface="Manrope"/>
            </a:endParaRPr>
          </a:p>
          <a:p>
            <a:pPr marL="0" marR="0" lvl="0" indent="0" algn="ctr" rtl="0">
              <a:lnSpc>
                <a:spcPct val="100000"/>
              </a:lnSpc>
              <a:spcBef>
                <a:spcPts val="0"/>
              </a:spcBef>
              <a:spcAft>
                <a:spcPts val="0"/>
              </a:spcAft>
              <a:buNone/>
            </a:pPr>
            <a:r>
              <a:rPr lang="fr-FR" sz="1800" b="1" i="0" u="none" strike="noStrike" cap="none">
                <a:solidFill>
                  <a:srgbClr val="CC1F29"/>
                </a:solidFill>
                <a:latin typeface="Manrope"/>
                <a:ea typeface="Manrope"/>
                <a:cs typeface="Manrope"/>
                <a:sym typeface="Manrope"/>
              </a:rPr>
              <a:t>Non jugement</a:t>
            </a:r>
            <a:endParaRPr/>
          </a:p>
          <a:p>
            <a:pPr marL="0" marR="0" lvl="0" indent="0" algn="ctr" rtl="0">
              <a:lnSpc>
                <a:spcPct val="100000"/>
              </a:lnSpc>
              <a:spcBef>
                <a:spcPts val="0"/>
              </a:spcBef>
              <a:spcAft>
                <a:spcPts val="0"/>
              </a:spcAft>
              <a:buNone/>
            </a:pPr>
            <a:br>
              <a:rPr lang="fr-FR" sz="1800" b="1" i="0" u="none" strike="noStrike" cap="none">
                <a:solidFill>
                  <a:srgbClr val="CC1F29"/>
                </a:solidFill>
                <a:latin typeface="Manrope"/>
                <a:ea typeface="Manrope"/>
                <a:cs typeface="Manrope"/>
                <a:sym typeface="Manrope"/>
              </a:rPr>
            </a:br>
            <a:r>
              <a:rPr lang="fr-FR" sz="1800" b="1" i="0" u="none" strike="noStrike" cap="none">
                <a:solidFill>
                  <a:srgbClr val="CC1F29"/>
                </a:solidFill>
                <a:latin typeface="Manrope"/>
                <a:ea typeface="Manrope"/>
                <a:cs typeface="Manrope"/>
                <a:sym typeface="Manrope"/>
              </a:rPr>
              <a:t>Informations objectives</a:t>
            </a:r>
            <a:endParaRPr/>
          </a:p>
        </p:txBody>
      </p:sp>
      <p:sp>
        <p:nvSpPr>
          <p:cNvPr id="160" name="Google Shape;160;p9"/>
          <p:cNvSpPr/>
          <p:nvPr/>
        </p:nvSpPr>
        <p:spPr>
          <a:xfrm>
            <a:off x="4572000" y="1609195"/>
            <a:ext cx="4257436" cy="3013363"/>
          </a:xfrm>
          <a:prstGeom prst="roundRect">
            <a:avLst>
              <a:gd name="adj" fmla="val 9969"/>
            </a:avLst>
          </a:prstGeom>
          <a:solidFill>
            <a:schemeClr val="lt2"/>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CC1F29"/>
              </a:buClr>
              <a:buSzPts val="1400"/>
              <a:buFont typeface="Manrope"/>
              <a:buNone/>
            </a:pPr>
            <a:r>
              <a:rPr lang="fr-FR" sz="1800" b="1" i="0" u="none" strike="noStrike" cap="none">
                <a:solidFill>
                  <a:srgbClr val="CC1F29"/>
                </a:solidFill>
                <a:latin typeface="Manrope"/>
                <a:ea typeface="Manrope"/>
                <a:cs typeface="Manrope"/>
                <a:sym typeface="Manrope"/>
              </a:rPr>
              <a:t>Respecter la parole de chacun</a:t>
            </a:r>
            <a:endParaRPr/>
          </a:p>
          <a:p>
            <a:pPr marL="0" marR="0" lvl="0" indent="0" algn="ctr" rtl="0">
              <a:lnSpc>
                <a:spcPct val="115000"/>
              </a:lnSpc>
              <a:spcBef>
                <a:spcPts val="0"/>
              </a:spcBef>
              <a:spcAft>
                <a:spcPts val="0"/>
              </a:spcAft>
              <a:buClr>
                <a:srgbClr val="CC1F29"/>
              </a:buClr>
              <a:buSzPts val="1400"/>
              <a:buFont typeface="Manrope"/>
              <a:buNone/>
            </a:pPr>
            <a:r>
              <a:rPr lang="fr-FR" sz="1800" b="1" i="0" u="none" strike="noStrike" cap="none">
                <a:solidFill>
                  <a:srgbClr val="CC1F29"/>
                </a:solidFill>
                <a:latin typeface="Manrope"/>
                <a:ea typeface="Manrope"/>
                <a:cs typeface="Manrope"/>
                <a:sym typeface="Manrope"/>
              </a:rPr>
              <a:t>et son silence</a:t>
            </a:r>
            <a:endParaRPr/>
          </a:p>
          <a:p>
            <a:pPr marL="0" marR="0" lvl="0" indent="0" algn="ctr" rtl="0">
              <a:lnSpc>
                <a:spcPct val="115000"/>
              </a:lnSpc>
              <a:spcBef>
                <a:spcPts val="0"/>
              </a:spcBef>
              <a:spcAft>
                <a:spcPts val="0"/>
              </a:spcAft>
              <a:buClr>
                <a:srgbClr val="CC1F29"/>
              </a:buClr>
              <a:buSzPts val="1400"/>
              <a:buFont typeface="Manrope"/>
              <a:buNone/>
            </a:pPr>
            <a:endParaRPr sz="1800" b="1" i="0" u="none" strike="noStrike" cap="none">
              <a:solidFill>
                <a:srgbClr val="CC1F29"/>
              </a:solidFill>
              <a:latin typeface="Manrope"/>
              <a:ea typeface="Manrope"/>
              <a:cs typeface="Manrope"/>
              <a:sym typeface="Manrope"/>
            </a:endParaRPr>
          </a:p>
          <a:p>
            <a:pPr marL="0" marR="0" lvl="0" indent="0" algn="ctr" rtl="0">
              <a:lnSpc>
                <a:spcPct val="115000"/>
              </a:lnSpc>
              <a:spcBef>
                <a:spcPts val="0"/>
              </a:spcBef>
              <a:spcAft>
                <a:spcPts val="0"/>
              </a:spcAft>
              <a:buClr>
                <a:srgbClr val="CC1F29"/>
              </a:buClr>
              <a:buSzPts val="1400"/>
              <a:buFont typeface="Manrope"/>
              <a:buNone/>
            </a:pPr>
            <a:r>
              <a:rPr lang="fr-FR" sz="1800" b="1" i="0" u="none" strike="noStrike" cap="none">
                <a:solidFill>
                  <a:srgbClr val="CC1F29"/>
                </a:solidFill>
                <a:latin typeface="Manrope"/>
                <a:ea typeface="Manrope"/>
                <a:cs typeface="Manrope"/>
                <a:sym typeface="Manrope"/>
              </a:rPr>
              <a:t>Favoriser des échanges ouverts</a:t>
            </a:r>
            <a:endParaRPr/>
          </a:p>
          <a:p>
            <a:pPr marL="0" marR="0" lvl="0" indent="0" algn="ctr" rtl="0">
              <a:lnSpc>
                <a:spcPct val="115000"/>
              </a:lnSpc>
              <a:spcBef>
                <a:spcPts val="0"/>
              </a:spcBef>
              <a:spcAft>
                <a:spcPts val="0"/>
              </a:spcAft>
              <a:buClr>
                <a:srgbClr val="CC1F29"/>
              </a:buClr>
              <a:buSzPts val="1400"/>
              <a:buFont typeface="Manrope"/>
              <a:buNone/>
            </a:pPr>
            <a:endParaRPr sz="1800" b="1" i="0" u="none" strike="noStrike" cap="none">
              <a:solidFill>
                <a:srgbClr val="CC1F29"/>
              </a:solidFill>
              <a:latin typeface="Manrope"/>
              <a:ea typeface="Manrope"/>
              <a:cs typeface="Manrope"/>
              <a:sym typeface="Manrope"/>
            </a:endParaRPr>
          </a:p>
          <a:p>
            <a:pPr marL="0" marR="0" lvl="0" indent="0" algn="ctr" rtl="0">
              <a:lnSpc>
                <a:spcPct val="115000"/>
              </a:lnSpc>
              <a:spcBef>
                <a:spcPts val="0"/>
              </a:spcBef>
              <a:spcAft>
                <a:spcPts val="0"/>
              </a:spcAft>
              <a:buClr>
                <a:srgbClr val="CC1F29"/>
              </a:buClr>
              <a:buSzPts val="1400"/>
              <a:buFont typeface="Manrope"/>
              <a:buNone/>
            </a:pPr>
            <a:r>
              <a:rPr lang="fr-FR" sz="1800" b="1" i="0" u="none" strike="noStrike" cap="none">
                <a:solidFill>
                  <a:srgbClr val="CC1F29"/>
                </a:solidFill>
                <a:latin typeface="Manrope"/>
                <a:ea typeface="Manrope"/>
                <a:cs typeface="Manrope"/>
                <a:sym typeface="Manrope"/>
              </a:rPr>
              <a:t>Ne pas entrer dans le champ de l’expérience personnelle</a:t>
            </a:r>
            <a:endParaRPr/>
          </a:p>
        </p:txBody>
      </p:sp>
      <p:sp>
        <p:nvSpPr>
          <p:cNvPr id="161" name="Google Shape;161;p9"/>
          <p:cNvSpPr txBox="1"/>
          <p:nvPr/>
        </p:nvSpPr>
        <p:spPr>
          <a:xfrm>
            <a:off x="178976" y="137750"/>
            <a:ext cx="4098000" cy="5481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dk1"/>
              </a:buClr>
              <a:buSzPts val="2872"/>
              <a:buFont typeface="Lilita One"/>
              <a:buNone/>
            </a:pPr>
            <a:r>
              <a:rPr lang="fr-FR" sz="2400">
                <a:solidFill>
                  <a:schemeClr val="dk1"/>
                </a:solidFill>
                <a:latin typeface="Lilita One"/>
                <a:ea typeface="Lilita One"/>
                <a:cs typeface="Lilita One"/>
                <a:sym typeface="Lilita One"/>
              </a:rPr>
              <a:t>Le cadre de nos interventions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161025" y="183700"/>
            <a:ext cx="2980060" cy="69397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FR" sz="2460"/>
              <a:t>Comment ?</a:t>
            </a:r>
            <a:br>
              <a:rPr lang="fr-FR" sz="2460"/>
            </a:br>
            <a:endParaRPr sz="2460"/>
          </a:p>
        </p:txBody>
      </p:sp>
      <p:sp>
        <p:nvSpPr>
          <p:cNvPr id="167" name="Google Shape;167;p10"/>
          <p:cNvSpPr/>
          <p:nvPr/>
        </p:nvSpPr>
        <p:spPr>
          <a:xfrm>
            <a:off x="325120" y="1034928"/>
            <a:ext cx="8375535" cy="3613272"/>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anrope"/>
              <a:ea typeface="Manrope"/>
              <a:cs typeface="Manrope"/>
              <a:sym typeface="Manrope"/>
            </a:endParaRPr>
          </a:p>
        </p:txBody>
      </p:sp>
      <p:sp>
        <p:nvSpPr>
          <p:cNvPr id="168" name="Google Shape;168;p10"/>
          <p:cNvSpPr txBox="1"/>
          <p:nvPr/>
        </p:nvSpPr>
        <p:spPr>
          <a:xfrm>
            <a:off x="526472" y="1471346"/>
            <a:ext cx="81741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100" b="0" i="0" u="none" strike="noStrike" cap="none">
              <a:solidFill>
                <a:schemeClr val="dk1"/>
              </a:solidFill>
              <a:latin typeface="Lilita One"/>
              <a:ea typeface="Lilita One"/>
              <a:cs typeface="Lilita One"/>
              <a:sym typeface="Lilita One"/>
            </a:endParaRPr>
          </a:p>
          <a:p>
            <a:pPr marL="342900" marR="0" lvl="0" indent="-342900" algn="l" rtl="0">
              <a:lnSpc>
                <a:spcPct val="100000"/>
              </a:lnSpc>
              <a:spcBef>
                <a:spcPts val="0"/>
              </a:spcBef>
              <a:spcAft>
                <a:spcPts val="0"/>
              </a:spcAft>
              <a:buClr>
                <a:schemeClr val="dk1"/>
              </a:buClr>
              <a:buSzPts val="2000"/>
              <a:buFont typeface="Noto Sans Symbols"/>
              <a:buChar char="⮚"/>
            </a:pPr>
            <a:r>
              <a:rPr lang="fr-FR" sz="2100">
                <a:solidFill>
                  <a:schemeClr val="dk1"/>
                </a:solidFill>
                <a:latin typeface="Lilita One"/>
                <a:ea typeface="Lilita One"/>
                <a:cs typeface="Lilita One"/>
                <a:sym typeface="Lilita One"/>
              </a:rPr>
              <a:t>D</a:t>
            </a:r>
            <a:r>
              <a:rPr lang="fr-FR" sz="2100" b="0" i="0" u="none" strike="noStrike" cap="none">
                <a:solidFill>
                  <a:schemeClr val="dk1"/>
                </a:solidFill>
                <a:latin typeface="Lilita One"/>
                <a:ea typeface="Lilita One"/>
                <a:cs typeface="Lilita One"/>
                <a:sym typeface="Lilita One"/>
              </a:rPr>
              <a:t>es interventions de 2h </a:t>
            </a:r>
            <a:endParaRPr/>
          </a:p>
          <a:p>
            <a:pPr marL="342900" marR="0" lvl="0" indent="-215900" algn="l" rtl="0">
              <a:lnSpc>
                <a:spcPct val="100000"/>
              </a:lnSpc>
              <a:spcBef>
                <a:spcPts val="0"/>
              </a:spcBef>
              <a:spcAft>
                <a:spcPts val="0"/>
              </a:spcAft>
              <a:buClr>
                <a:srgbClr val="000000"/>
              </a:buClr>
              <a:buSzPts val="2000"/>
              <a:buFont typeface="Noto Sans Symbols"/>
              <a:buNone/>
            </a:pPr>
            <a:endParaRPr sz="2100" b="0" i="0" u="none" strike="noStrike" cap="none">
              <a:solidFill>
                <a:schemeClr val="dk1"/>
              </a:solidFill>
              <a:latin typeface="Lilita One"/>
              <a:ea typeface="Lilita One"/>
              <a:cs typeface="Lilita One"/>
              <a:sym typeface="Lilita One"/>
            </a:endParaRPr>
          </a:p>
          <a:p>
            <a:pPr marL="342900" marR="0" lvl="0" indent="-342900" algn="l" rtl="0">
              <a:lnSpc>
                <a:spcPct val="100000"/>
              </a:lnSpc>
              <a:spcBef>
                <a:spcPts val="0"/>
              </a:spcBef>
              <a:spcAft>
                <a:spcPts val="0"/>
              </a:spcAft>
              <a:buClr>
                <a:schemeClr val="dk1"/>
              </a:buClr>
              <a:buSzPts val="2000"/>
              <a:buFont typeface="Noto Sans Symbols"/>
              <a:buChar char="⮚"/>
            </a:pPr>
            <a:r>
              <a:rPr lang="fr-FR" sz="2100">
                <a:solidFill>
                  <a:schemeClr val="dk1"/>
                </a:solidFill>
                <a:latin typeface="Lilita One"/>
                <a:ea typeface="Lilita One"/>
                <a:cs typeface="Lilita One"/>
                <a:sym typeface="Lilita One"/>
              </a:rPr>
              <a:t>A</a:t>
            </a:r>
            <a:r>
              <a:rPr lang="fr-FR" sz="2100" b="0" i="0" u="none" strike="noStrike" cap="none">
                <a:solidFill>
                  <a:schemeClr val="dk1"/>
                </a:solidFill>
                <a:latin typeface="Lilita One"/>
                <a:ea typeface="Lilita One"/>
                <a:cs typeface="Lilita One"/>
                <a:sym typeface="Lilita One"/>
              </a:rPr>
              <a:t> tous les niveaux par demi-classes non mixtes</a:t>
            </a:r>
            <a:endParaRPr/>
          </a:p>
          <a:p>
            <a:pPr marL="342900" marR="0" lvl="0" indent="-215900" algn="l" rtl="0">
              <a:lnSpc>
                <a:spcPct val="100000"/>
              </a:lnSpc>
              <a:spcBef>
                <a:spcPts val="0"/>
              </a:spcBef>
              <a:spcAft>
                <a:spcPts val="0"/>
              </a:spcAft>
              <a:buClr>
                <a:srgbClr val="000000"/>
              </a:buClr>
              <a:buSzPts val="2000"/>
              <a:buFont typeface="Noto Sans Symbols"/>
              <a:buNone/>
            </a:pPr>
            <a:endParaRPr sz="2100" b="0" i="0" u="none" strike="noStrike" cap="none">
              <a:solidFill>
                <a:schemeClr val="dk1"/>
              </a:solidFill>
              <a:latin typeface="Lilita One"/>
              <a:ea typeface="Lilita One"/>
              <a:cs typeface="Lilita One"/>
              <a:sym typeface="Lilita One"/>
            </a:endParaRPr>
          </a:p>
          <a:p>
            <a:pPr marL="342900" marR="0" lvl="0" indent="-342900" algn="l" rtl="0">
              <a:lnSpc>
                <a:spcPct val="100000"/>
              </a:lnSpc>
              <a:spcBef>
                <a:spcPts val="0"/>
              </a:spcBef>
              <a:spcAft>
                <a:spcPts val="0"/>
              </a:spcAft>
              <a:buClr>
                <a:schemeClr val="dk1"/>
              </a:buClr>
              <a:buSzPts val="2000"/>
              <a:buFont typeface="Noto Sans Symbols"/>
              <a:buChar char="⮚"/>
            </a:pPr>
            <a:r>
              <a:rPr lang="fr-FR" sz="2100" b="0" i="0" u="none" strike="noStrike" cap="none">
                <a:solidFill>
                  <a:schemeClr val="dk1"/>
                </a:solidFill>
                <a:latin typeface="Lilita One"/>
                <a:ea typeface="Lilita One"/>
                <a:cs typeface="Lilita One"/>
                <a:sym typeface="Lilita One"/>
              </a:rPr>
              <a:t>En présence d’un </a:t>
            </a:r>
            <a:r>
              <a:rPr lang="fr-FR" sz="2100">
                <a:solidFill>
                  <a:schemeClr val="dk1"/>
                </a:solidFill>
                <a:latin typeface="Lilita One"/>
                <a:ea typeface="Lilita One"/>
                <a:cs typeface="Lilita One"/>
                <a:sym typeface="Lilita One"/>
              </a:rPr>
              <a:t>membre</a:t>
            </a:r>
            <a:r>
              <a:rPr lang="fr-FR" sz="2100" b="0" i="0" u="none" strike="noStrike" cap="none">
                <a:solidFill>
                  <a:schemeClr val="dk1"/>
                </a:solidFill>
                <a:latin typeface="Lilita One"/>
                <a:ea typeface="Lilita One"/>
                <a:cs typeface="Lilita One"/>
                <a:sym typeface="Lilita One"/>
              </a:rPr>
              <a:t> de l’établissement et sous la responsabilité du chef de l’</a:t>
            </a:r>
            <a:r>
              <a:rPr lang="fr-FR" sz="2100">
                <a:solidFill>
                  <a:schemeClr val="dk1"/>
                </a:solidFill>
                <a:latin typeface="Lilita One"/>
                <a:ea typeface="Lilita One"/>
                <a:cs typeface="Lilita One"/>
                <a:sym typeface="Lilita One"/>
              </a:rPr>
              <a:t>é</a:t>
            </a:r>
            <a:r>
              <a:rPr lang="fr-FR" sz="2100" b="0" i="0" u="none" strike="noStrike" cap="none">
                <a:solidFill>
                  <a:schemeClr val="dk1"/>
                </a:solidFill>
                <a:latin typeface="Lilita One"/>
                <a:ea typeface="Lilita One"/>
                <a:cs typeface="Lilita One"/>
                <a:sym typeface="Lilita One"/>
              </a:rPr>
              <a:t>tablissement</a:t>
            </a:r>
            <a:endParaRPr/>
          </a:p>
          <a:p>
            <a:pPr marL="0" marR="0" lvl="0" indent="0" algn="l" rtl="0">
              <a:lnSpc>
                <a:spcPct val="100000"/>
              </a:lnSpc>
              <a:spcBef>
                <a:spcPts val="0"/>
              </a:spcBef>
              <a:spcAft>
                <a:spcPts val="0"/>
              </a:spcAft>
              <a:buNone/>
            </a:pPr>
            <a:endParaRPr sz="2100" b="0" i="0" u="none" strike="noStrike" cap="none">
              <a:solidFill>
                <a:schemeClr val="dk1"/>
              </a:solidFill>
              <a:latin typeface="Lilita One"/>
              <a:ea typeface="Lilita One"/>
              <a:cs typeface="Lilita One"/>
              <a:sym typeface="Lilita On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161025" y="183699"/>
            <a:ext cx="7985448" cy="94544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Font typeface="Lilita One"/>
              <a:buNone/>
            </a:pPr>
            <a:r>
              <a:rPr lang="fr-FR"/>
              <a:t>Une offre selon le programme et notre cadre professionnel</a:t>
            </a:r>
            <a:endParaRPr/>
          </a:p>
        </p:txBody>
      </p:sp>
      <p:sp>
        <p:nvSpPr>
          <p:cNvPr id="174" name="Google Shape;174;p11"/>
          <p:cNvSpPr txBox="1"/>
          <p:nvPr/>
        </p:nvSpPr>
        <p:spPr>
          <a:xfrm>
            <a:off x="105607" y="1406237"/>
            <a:ext cx="87060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0" i="0" u="none" strike="noStrike" cap="none">
                <a:solidFill>
                  <a:srgbClr val="CC1F29"/>
                </a:solidFill>
                <a:latin typeface="Lilita One"/>
                <a:ea typeface="Lilita One"/>
                <a:cs typeface="Lilita One"/>
                <a:sym typeface="Lilita One"/>
              </a:rPr>
              <a:t>Au collège</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Lilita One"/>
              <a:ea typeface="Lilita One"/>
              <a:cs typeface="Lilita One"/>
              <a:sym typeface="Lilita One"/>
            </a:endParaRPr>
          </a:p>
          <a:p>
            <a:pPr marL="0" marR="0" lvl="0" indent="0" algn="l" rtl="0">
              <a:lnSpc>
                <a:spcPct val="100000"/>
              </a:lnSpc>
              <a:spcBef>
                <a:spcPts val="0"/>
              </a:spcBef>
              <a:spcAft>
                <a:spcPts val="0"/>
              </a:spcAft>
              <a:buClr>
                <a:srgbClr val="000000"/>
              </a:buClr>
              <a:buSzPts val="1800"/>
              <a:buFont typeface="Arial"/>
              <a:buNone/>
            </a:pPr>
            <a:r>
              <a:rPr lang="fr-FR" sz="1800" b="1">
                <a:solidFill>
                  <a:srgbClr val="666666"/>
                </a:solidFill>
                <a:latin typeface="Manrope"/>
                <a:ea typeface="Manrope"/>
                <a:cs typeface="Manrope"/>
                <a:sym typeface="Manrope"/>
              </a:rPr>
              <a:t>6ème : Qui suis-je? / puberté / ma place dans le groupe</a:t>
            </a:r>
            <a:endParaRPr sz="1800" b="1">
              <a:solidFill>
                <a:srgbClr val="666666"/>
              </a:solidFill>
              <a:latin typeface="Manrope"/>
              <a:ea typeface="Manrope"/>
              <a:cs typeface="Manrope"/>
              <a:sym typeface="Manrope"/>
            </a:endParaRPr>
          </a:p>
          <a:p>
            <a:pPr marL="0" marR="0" lvl="0" indent="0" algn="l" rtl="0">
              <a:lnSpc>
                <a:spcPct val="100000"/>
              </a:lnSpc>
              <a:spcBef>
                <a:spcPts val="0"/>
              </a:spcBef>
              <a:spcAft>
                <a:spcPts val="0"/>
              </a:spcAft>
              <a:buClr>
                <a:srgbClr val="000000"/>
              </a:buClr>
              <a:buSzPts val="1800"/>
              <a:buFont typeface="Arial"/>
              <a:buNone/>
            </a:pPr>
            <a:r>
              <a:rPr lang="fr-FR" sz="1800" b="1">
                <a:solidFill>
                  <a:srgbClr val="666666"/>
                </a:solidFill>
                <a:latin typeface="Manrope"/>
                <a:ea typeface="Manrope"/>
                <a:cs typeface="Manrope"/>
                <a:sym typeface="Manrope"/>
              </a:rPr>
              <a:t>5ème : Amitié / Prévention au harcèlement </a:t>
            </a:r>
            <a:endParaRPr sz="1800" b="1">
              <a:solidFill>
                <a:srgbClr val="666666"/>
              </a:solidFill>
              <a:latin typeface="Manrope"/>
              <a:ea typeface="Manrope"/>
              <a:cs typeface="Manrope"/>
              <a:sym typeface="Manrope"/>
            </a:endParaRPr>
          </a:p>
          <a:p>
            <a:pPr marL="0" marR="0" lvl="0" indent="0" algn="l" rtl="0">
              <a:lnSpc>
                <a:spcPct val="100000"/>
              </a:lnSpc>
              <a:spcBef>
                <a:spcPts val="0"/>
              </a:spcBef>
              <a:spcAft>
                <a:spcPts val="0"/>
              </a:spcAft>
              <a:buClr>
                <a:srgbClr val="000000"/>
              </a:buClr>
              <a:buSzPts val="1800"/>
              <a:buFont typeface="Arial"/>
              <a:buNone/>
            </a:pPr>
            <a:r>
              <a:rPr lang="fr-FR" sz="1800" b="1">
                <a:solidFill>
                  <a:srgbClr val="666666"/>
                </a:solidFill>
                <a:latin typeface="Manrope"/>
                <a:ea typeface="Manrope"/>
                <a:cs typeface="Manrope"/>
                <a:sym typeface="Manrope"/>
              </a:rPr>
              <a:t>4ème : Intimité / Réflexion et prévention autour de la pornographie</a:t>
            </a:r>
            <a:endParaRPr sz="1800" b="1">
              <a:solidFill>
                <a:srgbClr val="666666"/>
              </a:solidFill>
              <a:latin typeface="Manrope"/>
              <a:ea typeface="Manrope"/>
              <a:cs typeface="Manrope"/>
              <a:sym typeface="Manrope"/>
            </a:endParaRPr>
          </a:p>
          <a:p>
            <a:pPr marL="0" marR="0" lvl="0" indent="0" algn="l" rtl="0">
              <a:lnSpc>
                <a:spcPct val="100000"/>
              </a:lnSpc>
              <a:spcBef>
                <a:spcPts val="0"/>
              </a:spcBef>
              <a:spcAft>
                <a:spcPts val="0"/>
              </a:spcAft>
              <a:buClr>
                <a:srgbClr val="000000"/>
              </a:buClr>
              <a:buSzPts val="1800"/>
              <a:buFont typeface="Arial"/>
              <a:buNone/>
            </a:pPr>
            <a:r>
              <a:rPr lang="fr-FR" sz="1800" b="1">
                <a:solidFill>
                  <a:srgbClr val="666666"/>
                </a:solidFill>
                <a:latin typeface="Manrope"/>
                <a:ea typeface="Manrope"/>
                <a:cs typeface="Manrope"/>
                <a:sym typeface="Manrope"/>
              </a:rPr>
              <a:t>3ème:  Amitié et Amour – Comment savoir si je suis amoureux?  - Relations saines et toxiques</a:t>
            </a:r>
            <a:endParaRPr sz="1800" b="1">
              <a:solidFill>
                <a:srgbClr val="666666"/>
              </a:solidFill>
              <a:latin typeface="Manrope"/>
              <a:ea typeface="Manrope"/>
              <a:cs typeface="Manrope"/>
              <a:sym typeface="Manrope"/>
            </a:endParaRPr>
          </a:p>
          <a:p>
            <a:pPr marL="0" marR="0" lvl="0" indent="0" algn="l" rtl="0">
              <a:lnSpc>
                <a:spcPct val="100000"/>
              </a:lnSpc>
              <a:spcBef>
                <a:spcPts val="0"/>
              </a:spcBef>
              <a:spcAft>
                <a:spcPts val="0"/>
              </a:spcAft>
              <a:buNone/>
            </a:pPr>
            <a:endParaRPr sz="1800" b="0" i="0" u="none" strike="noStrike" cap="none">
              <a:solidFill>
                <a:srgbClr val="CC1F29"/>
              </a:solidFill>
              <a:latin typeface="Lilita One"/>
              <a:ea typeface="Lilita One"/>
              <a:cs typeface="Lilita One"/>
              <a:sym typeface="Lilita One"/>
            </a:endParaRPr>
          </a:p>
          <a:p>
            <a:pPr marL="0" marR="0" lvl="0" indent="0" algn="l" rtl="0">
              <a:lnSpc>
                <a:spcPct val="100000"/>
              </a:lnSpc>
              <a:spcBef>
                <a:spcPts val="0"/>
              </a:spcBef>
              <a:spcAft>
                <a:spcPts val="0"/>
              </a:spcAft>
              <a:buNone/>
            </a:pPr>
            <a:r>
              <a:rPr lang="fr-FR" sz="1800" b="0" i="0" u="none" strike="noStrike" cap="none">
                <a:solidFill>
                  <a:srgbClr val="CC1F29"/>
                </a:solidFill>
                <a:latin typeface="Lilita One"/>
                <a:ea typeface="Lilita One"/>
                <a:cs typeface="Lilita One"/>
                <a:sym typeface="Lilita One"/>
              </a:rPr>
              <a:t>Au lycée</a:t>
            </a:r>
            <a:endParaRPr/>
          </a:p>
          <a:p>
            <a:pPr marL="0" marR="0" lvl="0" indent="0" algn="l" rtl="0">
              <a:lnSpc>
                <a:spcPct val="100000"/>
              </a:lnSpc>
              <a:spcBef>
                <a:spcPts val="0"/>
              </a:spcBef>
              <a:spcAft>
                <a:spcPts val="0"/>
              </a:spcAft>
              <a:buNone/>
            </a:pPr>
            <a:endParaRPr sz="1800" b="1">
              <a:solidFill>
                <a:srgbClr val="666666"/>
              </a:solidFill>
              <a:latin typeface="Manrope"/>
              <a:ea typeface="Manrope"/>
              <a:cs typeface="Manrope"/>
              <a:sym typeface="Manrope"/>
            </a:endParaRPr>
          </a:p>
          <a:p>
            <a:pPr marL="0" marR="0" lvl="0" indent="0" algn="l" rtl="0">
              <a:lnSpc>
                <a:spcPct val="100000"/>
              </a:lnSpc>
              <a:spcBef>
                <a:spcPts val="0"/>
              </a:spcBef>
              <a:spcAft>
                <a:spcPts val="0"/>
              </a:spcAft>
              <a:buClr>
                <a:srgbClr val="000000"/>
              </a:buClr>
              <a:buSzPts val="1800"/>
              <a:buFont typeface="Arial"/>
              <a:buNone/>
            </a:pPr>
            <a:r>
              <a:rPr lang="fr-FR" sz="1800" b="1">
                <a:solidFill>
                  <a:srgbClr val="666666"/>
                </a:solidFill>
                <a:latin typeface="Manrope"/>
                <a:ea typeface="Manrope"/>
                <a:cs typeface="Manrope"/>
                <a:sym typeface="Manrope"/>
              </a:rPr>
              <a:t>Selon vos demandes : Consentement / La relation sexuelle/ Relations saines ou toxiques…</a:t>
            </a:r>
            <a:endParaRPr sz="1800" b="0" i="0" u="none" strike="noStrike" cap="none">
              <a:solidFill>
                <a:srgbClr val="666666"/>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161025" y="183700"/>
            <a:ext cx="80634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Font typeface="Lilita One"/>
              <a:buNone/>
            </a:pPr>
            <a:r>
              <a:rPr lang="fr-FR"/>
              <a:t>Une proposition : Le Parcours 3R – Collège</a:t>
            </a:r>
            <a:br>
              <a:rPr lang="fr-FR"/>
            </a:br>
            <a:r>
              <a:rPr lang="fr-FR" sz="2000"/>
              <a:t>Complet et progressif</a:t>
            </a:r>
            <a:endParaRPr/>
          </a:p>
        </p:txBody>
      </p:sp>
      <p:sp>
        <p:nvSpPr>
          <p:cNvPr id="180" name="Google Shape;180;p12"/>
          <p:cNvSpPr txBox="1">
            <a:spLocks noGrp="1"/>
          </p:cNvSpPr>
          <p:nvPr>
            <p:ph type="body" idx="1"/>
          </p:nvPr>
        </p:nvSpPr>
        <p:spPr>
          <a:xfrm>
            <a:off x="554275" y="1281551"/>
            <a:ext cx="7817700" cy="3467400"/>
          </a:xfrm>
          <a:prstGeom prst="rect">
            <a:avLst/>
          </a:prstGeom>
          <a:noFill/>
          <a:ln>
            <a:noFill/>
          </a:ln>
        </p:spPr>
        <p:txBody>
          <a:bodyPr spcFirstLastPara="1" wrap="square" lIns="91425" tIns="91425" rIns="91425" bIns="91425" anchor="t" anchorCtr="0">
            <a:normAutofit fontScale="62500" lnSpcReduction="20000"/>
          </a:bodyPr>
          <a:lstStyle/>
          <a:p>
            <a:pPr marL="457200" marR="101600" lvl="0" indent="-342900" algn="l" rtl="0">
              <a:lnSpc>
                <a:spcPct val="115000"/>
              </a:lnSpc>
              <a:spcBef>
                <a:spcPts val="0"/>
              </a:spcBef>
              <a:spcAft>
                <a:spcPts val="0"/>
              </a:spcAft>
              <a:buSzPct val="112852"/>
              <a:buFont typeface="Arial"/>
              <a:buChar char="•"/>
            </a:pPr>
            <a:r>
              <a:rPr lang="fr-FR" sz="2900" i="0" u="none" strike="noStrike">
                <a:solidFill>
                  <a:srgbClr val="CC1F29"/>
                </a:solidFill>
                <a:latin typeface="Lilita One"/>
                <a:ea typeface="Lilita One"/>
                <a:cs typeface="Lilita One"/>
                <a:sym typeface="Lilita One"/>
              </a:rPr>
              <a:t>Un parcours d’éducation à la sexualité pour le collège </a:t>
            </a:r>
            <a:endParaRPr/>
          </a:p>
          <a:p>
            <a:pPr marL="457200" marR="101600" lvl="0" indent="-228600" algn="l" rtl="0">
              <a:lnSpc>
                <a:spcPct val="115000"/>
              </a:lnSpc>
              <a:spcBef>
                <a:spcPts val="0"/>
              </a:spcBef>
              <a:spcAft>
                <a:spcPts val="0"/>
              </a:spcAft>
              <a:buSzPct val="112852"/>
              <a:buFont typeface="Arial"/>
              <a:buNone/>
            </a:pPr>
            <a:endParaRPr sz="2900" i="0" u="none" strike="noStrike">
              <a:solidFill>
                <a:srgbClr val="CC1F29"/>
              </a:solidFill>
              <a:latin typeface="Lilita One"/>
              <a:ea typeface="Lilita One"/>
              <a:cs typeface="Lilita One"/>
              <a:sym typeface="Lilita One"/>
            </a:endParaRPr>
          </a:p>
          <a:p>
            <a:pPr marL="457200" marR="101600" lvl="0" indent="-342900" algn="l" rtl="0">
              <a:lnSpc>
                <a:spcPct val="115000"/>
              </a:lnSpc>
              <a:spcBef>
                <a:spcPts val="0"/>
              </a:spcBef>
              <a:spcAft>
                <a:spcPts val="0"/>
              </a:spcAft>
              <a:buSzPct val="112852"/>
              <a:buFont typeface="Arial"/>
              <a:buChar char="•"/>
            </a:pPr>
            <a:r>
              <a:rPr lang="fr-FR" sz="2900">
                <a:solidFill>
                  <a:srgbClr val="CC1F29"/>
                </a:solidFill>
                <a:latin typeface="Lilita One"/>
                <a:ea typeface="Lilita One"/>
                <a:cs typeface="Lilita One"/>
                <a:sym typeface="Lilita One"/>
              </a:rPr>
              <a:t>C</a:t>
            </a:r>
            <a:r>
              <a:rPr lang="fr-FR" sz="2900" i="0" u="none" strike="noStrike">
                <a:solidFill>
                  <a:srgbClr val="CC1F29"/>
                </a:solidFill>
                <a:latin typeface="Lilita One"/>
                <a:ea typeface="Lilita One"/>
                <a:cs typeface="Lilita One"/>
                <a:sym typeface="Lilita One"/>
              </a:rPr>
              <a:t>réé par l’Accueil </a:t>
            </a:r>
            <a:r>
              <a:rPr lang="fr-FR" sz="2900">
                <a:solidFill>
                  <a:srgbClr val="CC1F29"/>
                </a:solidFill>
                <a:latin typeface="Lilita One"/>
                <a:ea typeface="Lilita One"/>
                <a:cs typeface="Lilita One"/>
                <a:sym typeface="Lilita One"/>
              </a:rPr>
              <a:t>J</a:t>
            </a:r>
            <a:r>
              <a:rPr lang="fr-FR" sz="2900" i="0" u="none" strike="noStrike">
                <a:solidFill>
                  <a:srgbClr val="CC1F29"/>
                </a:solidFill>
                <a:latin typeface="Lilita One"/>
                <a:ea typeface="Lilita One"/>
                <a:cs typeface="Lilita One"/>
                <a:sym typeface="Lilita One"/>
              </a:rPr>
              <a:t>eunes 78, rattaché au Centre </a:t>
            </a:r>
            <a:r>
              <a:rPr lang="fr-FR" sz="2900">
                <a:solidFill>
                  <a:srgbClr val="CC1F29"/>
                </a:solidFill>
                <a:latin typeface="Lilita One"/>
                <a:ea typeface="Lilita One"/>
                <a:cs typeface="Lilita One"/>
                <a:sym typeface="Lilita One"/>
              </a:rPr>
              <a:t>H</a:t>
            </a:r>
            <a:r>
              <a:rPr lang="fr-FR" sz="2900" i="0" u="none" strike="noStrike">
                <a:solidFill>
                  <a:srgbClr val="CC1F29"/>
                </a:solidFill>
                <a:latin typeface="Lilita One"/>
                <a:ea typeface="Lilita One"/>
                <a:cs typeface="Lilita One"/>
                <a:sym typeface="Lilita One"/>
              </a:rPr>
              <a:t>ospitalier de Versailles et validé par l’Académie de Versailles</a:t>
            </a:r>
            <a:endParaRPr/>
          </a:p>
          <a:p>
            <a:pPr marL="457200" marR="101600" lvl="0" indent="-228600" algn="l" rtl="0">
              <a:lnSpc>
                <a:spcPct val="115000"/>
              </a:lnSpc>
              <a:spcBef>
                <a:spcPts val="0"/>
              </a:spcBef>
              <a:spcAft>
                <a:spcPts val="0"/>
              </a:spcAft>
              <a:buSzPct val="112852"/>
              <a:buFont typeface="Arial"/>
              <a:buNone/>
            </a:pPr>
            <a:endParaRPr sz="2900" i="0" u="none" strike="noStrike">
              <a:solidFill>
                <a:srgbClr val="CC1F29"/>
              </a:solidFill>
              <a:latin typeface="Lilita One"/>
              <a:ea typeface="Lilita One"/>
              <a:cs typeface="Lilita One"/>
              <a:sym typeface="Lilita One"/>
            </a:endParaRPr>
          </a:p>
          <a:p>
            <a:pPr marL="457200" marR="101600" lvl="0" indent="-342900" algn="l" rtl="0">
              <a:lnSpc>
                <a:spcPct val="115000"/>
              </a:lnSpc>
              <a:spcBef>
                <a:spcPts val="0"/>
              </a:spcBef>
              <a:spcAft>
                <a:spcPts val="0"/>
              </a:spcAft>
              <a:buSzPct val="112852"/>
              <a:buFont typeface="Arial"/>
              <a:buChar char="•"/>
            </a:pPr>
            <a:r>
              <a:rPr lang="fr-FR" sz="2900">
                <a:solidFill>
                  <a:srgbClr val="CC1F29"/>
                </a:solidFill>
                <a:latin typeface="Lilita One"/>
                <a:ea typeface="Lilita One"/>
                <a:cs typeface="Lilita One"/>
                <a:sym typeface="Lilita One"/>
              </a:rPr>
              <a:t>Approuvé par l’Education nationale et l’Agence Régionale de Santé</a:t>
            </a:r>
            <a:br>
              <a:rPr lang="fr-FR" sz="2900"/>
            </a:br>
            <a:endParaRPr sz="2900" i="0" u="none" strike="noStrike">
              <a:solidFill>
                <a:srgbClr val="CC1F29"/>
              </a:solidFill>
              <a:latin typeface="Lilita One"/>
              <a:ea typeface="Lilita One"/>
              <a:cs typeface="Lilita One"/>
              <a:sym typeface="Lilita One"/>
            </a:endParaRPr>
          </a:p>
          <a:p>
            <a:pPr marL="457200" marR="101600" lvl="0" indent="-342900" algn="l" rtl="0">
              <a:lnSpc>
                <a:spcPct val="115000"/>
              </a:lnSpc>
              <a:spcBef>
                <a:spcPts val="0"/>
              </a:spcBef>
              <a:spcAft>
                <a:spcPts val="0"/>
              </a:spcAft>
              <a:buSzPct val="112852"/>
              <a:buFont typeface="Arial"/>
              <a:buChar char="•"/>
            </a:pPr>
            <a:r>
              <a:rPr lang="fr-FR" sz="2900" i="0" u="none" strike="noStrike">
                <a:solidFill>
                  <a:srgbClr val="CC1F29"/>
                </a:solidFill>
                <a:latin typeface="Lilita One"/>
                <a:ea typeface="Lilita One"/>
                <a:cs typeface="Lilita One"/>
                <a:sym typeface="Lilita One"/>
              </a:rPr>
              <a:t>3 R pour Respect - Relation - Responsabilité</a:t>
            </a:r>
            <a:endParaRPr/>
          </a:p>
          <a:p>
            <a:pPr marL="114300" lvl="0" indent="0" algn="l" rtl="0">
              <a:lnSpc>
                <a:spcPct val="115000"/>
              </a:lnSpc>
              <a:spcBef>
                <a:spcPts val="0"/>
              </a:spcBef>
              <a:spcAft>
                <a:spcPts val="0"/>
              </a:spcAft>
              <a:buSzPct val="112852"/>
              <a:buNone/>
            </a:pPr>
            <a:endParaRPr sz="2900" i="0" u="none" strike="noStrike">
              <a:solidFill>
                <a:srgbClr val="CC1F29"/>
              </a:solidFill>
              <a:latin typeface="Lilita One"/>
              <a:ea typeface="Lilita One"/>
              <a:cs typeface="Lilita One"/>
              <a:sym typeface="Lilita One"/>
            </a:endParaRPr>
          </a:p>
          <a:p>
            <a:pPr marL="457200" marR="101600" lvl="0" indent="-342900" algn="l" rtl="0">
              <a:lnSpc>
                <a:spcPct val="115000"/>
              </a:lnSpc>
              <a:spcBef>
                <a:spcPts val="0"/>
              </a:spcBef>
              <a:spcAft>
                <a:spcPts val="0"/>
              </a:spcAft>
              <a:buSzPct val="112852"/>
              <a:buFont typeface="Arial"/>
              <a:buChar char="•"/>
            </a:pPr>
            <a:r>
              <a:rPr lang="fr-FR" sz="2900" i="0" u="none" strike="noStrike">
                <a:solidFill>
                  <a:srgbClr val="CC1F29"/>
                </a:solidFill>
                <a:latin typeface="Lilita One"/>
                <a:ea typeface="Lilita One"/>
                <a:cs typeface="Lilita One"/>
                <a:sym typeface="Lilita One"/>
              </a:rPr>
              <a:t>3 séances par an pour les élèves pendant les 4 années de collège</a:t>
            </a:r>
            <a:endParaRPr/>
          </a:p>
          <a:p>
            <a:pPr marL="114300" lvl="0" indent="0" algn="l" rtl="0">
              <a:lnSpc>
                <a:spcPct val="115000"/>
              </a:lnSpc>
              <a:spcBef>
                <a:spcPts val="0"/>
              </a:spcBef>
              <a:spcAft>
                <a:spcPts val="0"/>
              </a:spcAft>
              <a:buSzPct val="112852"/>
              <a:buNone/>
            </a:pPr>
            <a:endParaRPr sz="2900" i="0" u="none" strike="noStrike">
              <a:solidFill>
                <a:srgbClr val="CC1F29"/>
              </a:solidFill>
              <a:latin typeface="Lilita One"/>
              <a:ea typeface="Lilita One"/>
              <a:cs typeface="Lilita One"/>
              <a:sym typeface="Lilita One"/>
            </a:endParaRPr>
          </a:p>
          <a:p>
            <a:pPr marL="457200" marR="101600" lvl="0" indent="-342900" algn="l" rtl="0">
              <a:lnSpc>
                <a:spcPct val="115000"/>
              </a:lnSpc>
              <a:spcBef>
                <a:spcPts val="0"/>
              </a:spcBef>
              <a:spcAft>
                <a:spcPts val="0"/>
              </a:spcAft>
              <a:buSzPct val="112852"/>
              <a:buFont typeface="Arial"/>
              <a:buChar char="•"/>
            </a:pPr>
            <a:r>
              <a:rPr lang="fr-FR" sz="2900" i="0" u="none" strike="noStrike">
                <a:solidFill>
                  <a:srgbClr val="CC1F29"/>
                </a:solidFill>
                <a:latin typeface="Lilita One"/>
                <a:ea typeface="Lilita One"/>
                <a:cs typeface="Lilita One"/>
                <a:sym typeface="Lilita One"/>
              </a:rPr>
              <a:t>Une équipe pluridisciplinaire formée à l’EARS et investie</a:t>
            </a:r>
            <a:endParaRPr/>
          </a:p>
          <a:p>
            <a:pPr marL="457200" lvl="0" indent="-342900" algn="l" rtl="0">
              <a:lnSpc>
                <a:spcPct val="115000"/>
              </a:lnSpc>
              <a:spcBef>
                <a:spcPts val="0"/>
              </a:spcBef>
              <a:spcAft>
                <a:spcPts val="0"/>
              </a:spcAft>
              <a:buSzPct val="181818"/>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161025" y="183700"/>
            <a:ext cx="80634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Font typeface="Lilita One"/>
              <a:buNone/>
            </a:pPr>
            <a:r>
              <a:rPr lang="fr-FR"/>
              <a:t>Un travail en synergie</a:t>
            </a:r>
            <a:br>
              <a:rPr lang="fr-FR"/>
            </a:br>
            <a:br>
              <a:rPr lang="fr-FR"/>
            </a:br>
            <a:endParaRPr/>
          </a:p>
        </p:txBody>
      </p:sp>
      <p:pic>
        <p:nvPicPr>
          <p:cNvPr id="186" name="Google Shape;186;p13"/>
          <p:cNvPicPr preferRelativeResize="0"/>
          <p:nvPr/>
        </p:nvPicPr>
        <p:blipFill rotWithShape="1">
          <a:blip r:embed="rId3">
            <a:alphaModFix/>
          </a:blip>
          <a:srcRect/>
          <a:stretch/>
        </p:blipFill>
        <p:spPr>
          <a:xfrm>
            <a:off x="1420091" y="831273"/>
            <a:ext cx="5749636" cy="43122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LA FAMILLE PLÉBISCITÉE</a:t>
            </a:r>
            <a:endParaRPr/>
          </a:p>
        </p:txBody>
      </p:sp>
      <p:sp>
        <p:nvSpPr>
          <p:cNvPr id="133" name="Google Shape;133;p25"/>
          <p:cNvSpPr txBox="1">
            <a:spLocks noGrp="1"/>
          </p:cNvSpPr>
          <p:nvPr>
            <p:ph type="body" idx="1"/>
          </p:nvPr>
        </p:nvSpPr>
        <p:spPr>
          <a:xfrm>
            <a:off x="219575" y="783875"/>
            <a:ext cx="8520600" cy="4311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fr" sz="1600">
                <a:latin typeface="Lilita One"/>
                <a:ea typeface="Lilita One"/>
                <a:cs typeface="Lilita One"/>
                <a:sym typeface="Lilita One"/>
              </a:rPr>
              <a:t>LA FAMILLE, NUMÉRO 1 AU PALMARÈS DES VALEURS</a:t>
            </a:r>
            <a:endParaRPr sz="1400" b="1"/>
          </a:p>
        </p:txBody>
      </p:sp>
      <p:sp>
        <p:nvSpPr>
          <p:cNvPr id="134" name="Google Shape;134;p25"/>
          <p:cNvSpPr txBox="1">
            <a:spLocks noGrp="1"/>
          </p:cNvSpPr>
          <p:nvPr>
            <p:ph type="body" idx="1"/>
          </p:nvPr>
        </p:nvSpPr>
        <p:spPr>
          <a:xfrm>
            <a:off x="219575" y="3096950"/>
            <a:ext cx="8520600" cy="4311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fr" sz="1600">
                <a:latin typeface="Lilita One"/>
                <a:ea typeface="Lilita One"/>
                <a:cs typeface="Lilita One"/>
                <a:sym typeface="Lilita One"/>
              </a:rPr>
              <a:t>LA FAMILLE, ENTRE IDÉAL ET RÉALITÉ, RESTE UN DÉFI</a:t>
            </a:r>
            <a:endParaRPr sz="1600">
              <a:latin typeface="Lilita One"/>
              <a:ea typeface="Lilita One"/>
              <a:cs typeface="Lilita One"/>
              <a:sym typeface="Lilita One"/>
            </a:endParaRPr>
          </a:p>
        </p:txBody>
      </p:sp>
      <p:sp>
        <p:nvSpPr>
          <p:cNvPr id="135" name="Google Shape;135;p25"/>
          <p:cNvSpPr txBox="1"/>
          <p:nvPr/>
        </p:nvSpPr>
        <p:spPr>
          <a:xfrm>
            <a:off x="5875325" y="2079150"/>
            <a:ext cx="2617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a:solidFill>
                  <a:schemeClr val="dk2"/>
                </a:solidFill>
                <a:latin typeface="Manrope"/>
                <a:ea typeface="Manrope"/>
                <a:cs typeface="Manrope"/>
                <a:sym typeface="Manrope"/>
              </a:rPr>
              <a:t>Source : Enquête Groupe</a:t>
            </a:r>
            <a:br>
              <a:rPr lang="fr" sz="1000">
                <a:solidFill>
                  <a:schemeClr val="dk2"/>
                </a:solidFill>
                <a:latin typeface="Manrope"/>
                <a:ea typeface="Manrope"/>
                <a:cs typeface="Manrope"/>
                <a:sym typeface="Manrope"/>
              </a:rPr>
            </a:br>
            <a:r>
              <a:rPr lang="fr" sz="1000">
                <a:solidFill>
                  <a:schemeClr val="dk2"/>
                </a:solidFill>
                <a:latin typeface="Manrope"/>
                <a:ea typeface="Manrope"/>
                <a:cs typeface="Manrope"/>
                <a:sym typeface="Manrope"/>
              </a:rPr>
              <a:t> Arval 1990 à 2018 - Palmarès des valeurs</a:t>
            </a:r>
            <a:endParaRPr sz="1000">
              <a:solidFill>
                <a:schemeClr val="dk2"/>
              </a:solidFill>
              <a:latin typeface="Manrope"/>
              <a:ea typeface="Manrope"/>
              <a:cs typeface="Manrope"/>
              <a:sym typeface="Manrope"/>
            </a:endParaRPr>
          </a:p>
        </p:txBody>
      </p:sp>
      <p:grpSp>
        <p:nvGrpSpPr>
          <p:cNvPr id="136" name="Google Shape;136;p25"/>
          <p:cNvGrpSpPr/>
          <p:nvPr/>
        </p:nvGrpSpPr>
        <p:grpSpPr>
          <a:xfrm>
            <a:off x="219575" y="3622150"/>
            <a:ext cx="3333925" cy="1200600"/>
            <a:chOff x="219575" y="3622150"/>
            <a:chExt cx="3333925" cy="1200600"/>
          </a:xfrm>
        </p:grpSpPr>
        <p:sp>
          <p:nvSpPr>
            <p:cNvPr id="137" name="Google Shape;137;p25"/>
            <p:cNvSpPr/>
            <p:nvPr/>
          </p:nvSpPr>
          <p:spPr>
            <a:xfrm>
              <a:off x="690000" y="3622150"/>
              <a:ext cx="2863500" cy="1200600"/>
            </a:xfrm>
            <a:prstGeom prst="roundRect">
              <a:avLst>
                <a:gd name="adj" fmla="val 9969"/>
              </a:avLst>
            </a:prstGeom>
            <a:solidFill>
              <a:srgbClr val="A1D6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138" name="Google Shape;138;p25"/>
            <p:cNvSpPr/>
            <p:nvPr/>
          </p:nvSpPr>
          <p:spPr>
            <a:xfrm>
              <a:off x="219575" y="3647200"/>
              <a:ext cx="1157700" cy="1150500"/>
            </a:xfrm>
            <a:prstGeom prst="wedgeEllipseCallout">
              <a:avLst>
                <a:gd name="adj1" fmla="val -275"/>
                <a:gd name="adj2" fmla="val 67216"/>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000">
                  <a:solidFill>
                    <a:schemeClr val="accent1"/>
                  </a:solidFill>
                  <a:latin typeface="Lilita One"/>
                  <a:ea typeface="Lilita One"/>
                  <a:cs typeface="Lilita One"/>
                  <a:sym typeface="Lilita One"/>
                </a:rPr>
                <a:t>2/3</a:t>
              </a:r>
              <a:endParaRPr sz="3000">
                <a:solidFill>
                  <a:schemeClr val="accent1"/>
                </a:solidFill>
                <a:latin typeface="Lilita One"/>
                <a:ea typeface="Lilita One"/>
                <a:cs typeface="Lilita One"/>
                <a:sym typeface="Lilita One"/>
              </a:endParaRPr>
            </a:p>
          </p:txBody>
        </p:sp>
        <p:sp>
          <p:nvSpPr>
            <p:cNvPr id="139" name="Google Shape;139;p25"/>
            <p:cNvSpPr txBox="1"/>
            <p:nvPr/>
          </p:nvSpPr>
          <p:spPr>
            <a:xfrm>
              <a:off x="1377275" y="3622150"/>
              <a:ext cx="21582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dk1"/>
                  </a:solidFill>
                  <a:latin typeface="Manrope ExtraBold"/>
                  <a:ea typeface="Manrope ExtraBold"/>
                  <a:cs typeface="Manrope ExtraBold"/>
                  <a:sym typeface="Manrope ExtraBold"/>
                </a:rPr>
                <a:t>DES FRANÇAIS</a:t>
              </a:r>
              <a:br>
                <a:rPr lang="fr">
                  <a:solidFill>
                    <a:schemeClr val="dk2"/>
                  </a:solidFill>
                  <a:latin typeface="Manrope"/>
                  <a:ea typeface="Manrope"/>
                  <a:cs typeface="Manrope"/>
                  <a:sym typeface="Manrope"/>
                </a:rPr>
              </a:br>
              <a:r>
                <a:rPr lang="fr" sz="1300">
                  <a:solidFill>
                    <a:schemeClr val="dk2"/>
                  </a:solidFill>
                  <a:latin typeface="Manrope"/>
                  <a:ea typeface="Manrope"/>
                  <a:cs typeface="Manrope"/>
                  <a:sym typeface="Manrope"/>
                </a:rPr>
                <a:t>estiment qu’il est plus compliqué de réussir sa vie de couple aujourd’hui qu’il y a 30 ans.</a:t>
              </a:r>
              <a:endParaRPr sz="1300">
                <a:solidFill>
                  <a:schemeClr val="dk2"/>
                </a:solidFill>
                <a:latin typeface="Manrope"/>
                <a:ea typeface="Manrope"/>
                <a:cs typeface="Manrope"/>
                <a:sym typeface="Manrope"/>
              </a:endParaRPr>
            </a:p>
          </p:txBody>
        </p:sp>
      </p:grpSp>
      <p:grpSp>
        <p:nvGrpSpPr>
          <p:cNvPr id="140" name="Google Shape;140;p25"/>
          <p:cNvGrpSpPr/>
          <p:nvPr/>
        </p:nvGrpSpPr>
        <p:grpSpPr>
          <a:xfrm>
            <a:off x="4202800" y="3622150"/>
            <a:ext cx="3358725" cy="1200600"/>
            <a:chOff x="4202800" y="3622150"/>
            <a:chExt cx="3358725" cy="1200600"/>
          </a:xfrm>
        </p:grpSpPr>
        <p:sp>
          <p:nvSpPr>
            <p:cNvPr id="141" name="Google Shape;141;p25"/>
            <p:cNvSpPr/>
            <p:nvPr/>
          </p:nvSpPr>
          <p:spPr>
            <a:xfrm>
              <a:off x="4698025" y="3622150"/>
              <a:ext cx="2863500" cy="1200600"/>
            </a:xfrm>
            <a:prstGeom prst="roundRect">
              <a:avLst>
                <a:gd name="adj" fmla="val 9969"/>
              </a:avLst>
            </a:prstGeom>
            <a:solidFill>
              <a:srgbClr val="FFAD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142" name="Google Shape;142;p25"/>
            <p:cNvSpPr/>
            <p:nvPr/>
          </p:nvSpPr>
          <p:spPr>
            <a:xfrm>
              <a:off x="4202800" y="3647200"/>
              <a:ext cx="1157700" cy="1150500"/>
            </a:xfrm>
            <a:prstGeom prst="wedgeEllipseCallout">
              <a:avLst>
                <a:gd name="adj1" fmla="val -275"/>
                <a:gd name="adj2" fmla="val 67216"/>
              </a:avLst>
            </a:prstGeom>
            <a:solidFill>
              <a:schemeClr val="lt1"/>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000">
                  <a:solidFill>
                    <a:schemeClr val="accent4"/>
                  </a:solidFill>
                  <a:latin typeface="Lilita One"/>
                  <a:ea typeface="Lilita One"/>
                  <a:cs typeface="Lilita One"/>
                  <a:sym typeface="Lilita One"/>
                </a:rPr>
                <a:t>78</a:t>
              </a:r>
              <a:r>
                <a:rPr lang="fr" sz="2200">
                  <a:solidFill>
                    <a:schemeClr val="accent4"/>
                  </a:solidFill>
                  <a:latin typeface="Lilita One"/>
                  <a:ea typeface="Lilita One"/>
                  <a:cs typeface="Lilita One"/>
                  <a:sym typeface="Lilita One"/>
                </a:rPr>
                <a:t>%</a:t>
              </a:r>
              <a:endParaRPr sz="2200">
                <a:solidFill>
                  <a:schemeClr val="accent4"/>
                </a:solidFill>
                <a:latin typeface="Lilita One"/>
                <a:ea typeface="Lilita One"/>
                <a:cs typeface="Lilita One"/>
                <a:sym typeface="Lilita One"/>
              </a:endParaRPr>
            </a:p>
          </p:txBody>
        </p:sp>
        <p:sp>
          <p:nvSpPr>
            <p:cNvPr id="143" name="Google Shape;143;p25"/>
            <p:cNvSpPr txBox="1"/>
            <p:nvPr/>
          </p:nvSpPr>
          <p:spPr>
            <a:xfrm>
              <a:off x="5360500" y="3722200"/>
              <a:ext cx="21582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dk1"/>
                  </a:solidFill>
                  <a:latin typeface="Manrope ExtraBold"/>
                  <a:ea typeface="Manrope ExtraBold"/>
                  <a:cs typeface="Manrope ExtraBold"/>
                  <a:sym typeface="Manrope ExtraBold"/>
                </a:rPr>
                <a:t>DES PARENTS</a:t>
              </a:r>
              <a:br>
                <a:rPr lang="fr">
                  <a:solidFill>
                    <a:schemeClr val="dk2"/>
                  </a:solidFill>
                  <a:latin typeface="Manrope"/>
                  <a:ea typeface="Manrope"/>
                  <a:cs typeface="Manrope"/>
                  <a:sym typeface="Manrope"/>
                </a:rPr>
              </a:br>
              <a:r>
                <a:rPr lang="fr" sz="1300">
                  <a:solidFill>
                    <a:schemeClr val="dk2"/>
                  </a:solidFill>
                  <a:latin typeface="Manrope"/>
                  <a:ea typeface="Manrope"/>
                  <a:cs typeface="Manrope"/>
                  <a:sym typeface="Manrope"/>
                </a:rPr>
                <a:t>estiment que l’exercice de leur mission d’éducateur est plutôt difficile</a:t>
              </a:r>
              <a:endParaRPr sz="1300">
                <a:solidFill>
                  <a:schemeClr val="dk2"/>
                </a:solidFill>
                <a:latin typeface="Manrope"/>
                <a:ea typeface="Manrope"/>
                <a:cs typeface="Manrope"/>
                <a:sym typeface="Manrope"/>
              </a:endParaRPr>
            </a:p>
          </p:txBody>
        </p:sp>
      </p:grpSp>
      <p:grpSp>
        <p:nvGrpSpPr>
          <p:cNvPr id="144" name="Google Shape;144;p25"/>
          <p:cNvGrpSpPr/>
          <p:nvPr/>
        </p:nvGrpSpPr>
        <p:grpSpPr>
          <a:xfrm>
            <a:off x="91400" y="1277850"/>
            <a:ext cx="7059900" cy="1640400"/>
            <a:chOff x="91400" y="1277850"/>
            <a:chExt cx="7059900" cy="1640400"/>
          </a:xfrm>
        </p:grpSpPr>
        <p:sp>
          <p:nvSpPr>
            <p:cNvPr id="145" name="Google Shape;145;p25"/>
            <p:cNvSpPr/>
            <p:nvPr/>
          </p:nvSpPr>
          <p:spPr>
            <a:xfrm>
              <a:off x="219625" y="1281700"/>
              <a:ext cx="5470800" cy="1200600"/>
            </a:xfrm>
            <a:prstGeom prst="roundRect">
              <a:avLst>
                <a:gd name="adj" fmla="val 9969"/>
              </a:avLst>
            </a:prstGeom>
            <a:solidFill>
              <a:schemeClr val="lt2"/>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dk1"/>
                </a:solidFill>
                <a:latin typeface="Manrope"/>
                <a:ea typeface="Manrope"/>
                <a:cs typeface="Manrope"/>
                <a:sym typeface="Manrope"/>
              </a:endParaRPr>
            </a:p>
            <a:p>
              <a:pPr marL="0" lvl="0" indent="0" algn="ctr" rtl="0">
                <a:spcBef>
                  <a:spcPts val="0"/>
                </a:spcBef>
                <a:spcAft>
                  <a:spcPts val="0"/>
                </a:spcAft>
                <a:buNone/>
              </a:pPr>
              <a:endParaRPr>
                <a:solidFill>
                  <a:schemeClr val="dk1"/>
                </a:solidFill>
                <a:latin typeface="Manrope"/>
                <a:ea typeface="Manrope"/>
                <a:cs typeface="Manrope"/>
                <a:sym typeface="Manrope"/>
              </a:endParaRPr>
            </a:p>
            <a:p>
              <a:pPr marL="0" lvl="0" indent="0" algn="ctr" rtl="0">
                <a:spcBef>
                  <a:spcPts val="0"/>
                </a:spcBef>
                <a:spcAft>
                  <a:spcPts val="0"/>
                </a:spcAft>
                <a:buNone/>
              </a:pPr>
              <a:endParaRPr>
                <a:solidFill>
                  <a:schemeClr val="dk1"/>
                </a:solidFill>
                <a:latin typeface="Manrope"/>
                <a:ea typeface="Manrope"/>
                <a:cs typeface="Manrope"/>
                <a:sym typeface="Manrope"/>
              </a:endParaRPr>
            </a:p>
            <a:p>
              <a:pPr marL="0" lvl="0" indent="0" algn="ctr" rtl="0">
                <a:spcBef>
                  <a:spcPts val="0"/>
                </a:spcBef>
                <a:spcAft>
                  <a:spcPts val="0"/>
                </a:spcAft>
                <a:buNone/>
              </a:pPr>
              <a:endParaRPr>
                <a:solidFill>
                  <a:schemeClr val="dk1"/>
                </a:solidFill>
                <a:latin typeface="Manrope"/>
                <a:ea typeface="Manrope"/>
                <a:cs typeface="Manrope"/>
                <a:sym typeface="Manrope"/>
              </a:endParaRPr>
            </a:p>
            <a:p>
              <a:pPr marL="0" lvl="0" indent="0" algn="ctr" rtl="0">
                <a:spcBef>
                  <a:spcPts val="0"/>
                </a:spcBef>
                <a:spcAft>
                  <a:spcPts val="0"/>
                </a:spcAft>
                <a:buNone/>
              </a:pPr>
              <a:endParaRPr>
                <a:solidFill>
                  <a:schemeClr val="dk1"/>
                </a:solidFill>
                <a:latin typeface="Manrope"/>
                <a:ea typeface="Manrope"/>
                <a:cs typeface="Manrope"/>
                <a:sym typeface="Manrope"/>
              </a:endParaRPr>
            </a:p>
            <a:p>
              <a:pPr marL="0" lvl="0" indent="0" algn="ctr" rtl="0">
                <a:spcBef>
                  <a:spcPts val="0"/>
                </a:spcBef>
                <a:spcAft>
                  <a:spcPts val="0"/>
                </a:spcAft>
                <a:buNone/>
              </a:pPr>
              <a:endParaRPr>
                <a:solidFill>
                  <a:schemeClr val="dk1"/>
                </a:solidFill>
                <a:latin typeface="Manrope"/>
                <a:ea typeface="Manrope"/>
                <a:cs typeface="Manrope"/>
                <a:sym typeface="Manrope"/>
              </a:endParaRPr>
            </a:p>
            <a:p>
              <a:pPr marL="0" lvl="0" indent="0" algn="ctr" rtl="0">
                <a:spcBef>
                  <a:spcPts val="0"/>
                </a:spcBef>
                <a:spcAft>
                  <a:spcPts val="0"/>
                </a:spcAft>
                <a:buNone/>
              </a:pPr>
              <a:endParaRPr>
                <a:solidFill>
                  <a:schemeClr val="dk1"/>
                </a:solidFill>
                <a:latin typeface="Manrope"/>
                <a:ea typeface="Manrope"/>
                <a:cs typeface="Manrope"/>
                <a:sym typeface="Manrope"/>
              </a:endParaRPr>
            </a:p>
          </p:txBody>
        </p:sp>
        <p:sp>
          <p:nvSpPr>
            <p:cNvPr id="146" name="Google Shape;146;p25"/>
            <p:cNvSpPr txBox="1"/>
            <p:nvPr/>
          </p:nvSpPr>
          <p:spPr>
            <a:xfrm>
              <a:off x="91400" y="2487150"/>
              <a:ext cx="70599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latin typeface="Manrope"/>
                  <a:ea typeface="Manrope"/>
                  <a:cs typeface="Manrope"/>
                  <a:sym typeface="Manrope"/>
                </a:rPr>
                <a:t>0%      10%	  20%	    30%    40%    50%    60%    70%    80%    90%   100%</a:t>
              </a:r>
              <a:endParaRPr sz="1800">
                <a:solidFill>
                  <a:schemeClr val="dk1"/>
                </a:solidFill>
                <a:latin typeface="Manrope"/>
                <a:ea typeface="Manrope"/>
                <a:cs typeface="Manrope"/>
                <a:sym typeface="Manrope"/>
              </a:endParaRPr>
            </a:p>
          </p:txBody>
        </p:sp>
        <p:grpSp>
          <p:nvGrpSpPr>
            <p:cNvPr id="147" name="Google Shape;147;p25"/>
            <p:cNvGrpSpPr/>
            <p:nvPr/>
          </p:nvGrpSpPr>
          <p:grpSpPr>
            <a:xfrm>
              <a:off x="2325725" y="1299611"/>
              <a:ext cx="3081450" cy="1177665"/>
              <a:chOff x="2325725" y="1299650"/>
              <a:chExt cx="3081450" cy="1189200"/>
            </a:xfrm>
          </p:grpSpPr>
          <p:cxnSp>
            <p:nvCxnSpPr>
              <p:cNvPr id="148" name="Google Shape;148;p25"/>
              <p:cNvCxnSpPr/>
              <p:nvPr/>
            </p:nvCxnSpPr>
            <p:spPr>
              <a:xfrm rot="10800000">
                <a:off x="4906650" y="1299650"/>
                <a:ext cx="0" cy="1189200"/>
              </a:xfrm>
              <a:prstGeom prst="straightConnector1">
                <a:avLst/>
              </a:prstGeom>
              <a:noFill/>
              <a:ln w="9525" cap="flat" cmpd="sng">
                <a:solidFill>
                  <a:srgbClr val="D8BFA6"/>
                </a:solidFill>
                <a:prstDash val="dot"/>
                <a:round/>
                <a:headEnd type="none" w="med" len="med"/>
                <a:tailEnd type="none" w="med" len="med"/>
              </a:ln>
            </p:spPr>
          </p:cxnSp>
          <p:cxnSp>
            <p:nvCxnSpPr>
              <p:cNvPr id="149" name="Google Shape;149;p25"/>
              <p:cNvCxnSpPr/>
              <p:nvPr/>
            </p:nvCxnSpPr>
            <p:spPr>
              <a:xfrm rot="10800000">
                <a:off x="5407175" y="1299650"/>
                <a:ext cx="0" cy="1189200"/>
              </a:xfrm>
              <a:prstGeom prst="straightConnector1">
                <a:avLst/>
              </a:prstGeom>
              <a:noFill/>
              <a:ln w="9525" cap="flat" cmpd="sng">
                <a:solidFill>
                  <a:srgbClr val="D8BFA6"/>
                </a:solidFill>
                <a:prstDash val="dot"/>
                <a:round/>
                <a:headEnd type="none" w="med" len="med"/>
                <a:tailEnd type="none" w="med" len="med"/>
              </a:ln>
            </p:spPr>
          </p:cxnSp>
          <p:cxnSp>
            <p:nvCxnSpPr>
              <p:cNvPr id="150" name="Google Shape;150;p25"/>
              <p:cNvCxnSpPr/>
              <p:nvPr/>
            </p:nvCxnSpPr>
            <p:spPr>
              <a:xfrm rot="10800000">
                <a:off x="4380025" y="1299650"/>
                <a:ext cx="0" cy="1189200"/>
              </a:xfrm>
              <a:prstGeom prst="straightConnector1">
                <a:avLst/>
              </a:prstGeom>
              <a:noFill/>
              <a:ln w="9525" cap="flat" cmpd="sng">
                <a:solidFill>
                  <a:srgbClr val="D8BFA6"/>
                </a:solidFill>
                <a:prstDash val="dot"/>
                <a:round/>
                <a:headEnd type="none" w="med" len="med"/>
                <a:tailEnd type="none" w="med" len="med"/>
              </a:ln>
            </p:spPr>
          </p:cxnSp>
          <p:cxnSp>
            <p:nvCxnSpPr>
              <p:cNvPr id="151" name="Google Shape;151;p25"/>
              <p:cNvCxnSpPr/>
              <p:nvPr/>
            </p:nvCxnSpPr>
            <p:spPr>
              <a:xfrm rot="10800000">
                <a:off x="3880625" y="1299650"/>
                <a:ext cx="0" cy="1189200"/>
              </a:xfrm>
              <a:prstGeom prst="straightConnector1">
                <a:avLst/>
              </a:prstGeom>
              <a:noFill/>
              <a:ln w="9525" cap="flat" cmpd="sng">
                <a:solidFill>
                  <a:srgbClr val="D8BFA6"/>
                </a:solidFill>
                <a:prstDash val="dot"/>
                <a:round/>
                <a:headEnd type="none" w="med" len="med"/>
                <a:tailEnd type="none" w="med" len="med"/>
              </a:ln>
            </p:spPr>
          </p:cxnSp>
          <p:cxnSp>
            <p:nvCxnSpPr>
              <p:cNvPr id="152" name="Google Shape;152;p25"/>
              <p:cNvCxnSpPr/>
              <p:nvPr/>
            </p:nvCxnSpPr>
            <p:spPr>
              <a:xfrm rot="10800000">
                <a:off x="3352875" y="1299650"/>
                <a:ext cx="0" cy="1189200"/>
              </a:xfrm>
              <a:prstGeom prst="straightConnector1">
                <a:avLst/>
              </a:prstGeom>
              <a:noFill/>
              <a:ln w="9525" cap="flat" cmpd="sng">
                <a:solidFill>
                  <a:srgbClr val="D8BFA6"/>
                </a:solidFill>
                <a:prstDash val="dot"/>
                <a:round/>
                <a:headEnd type="none" w="med" len="med"/>
                <a:tailEnd type="none" w="med" len="med"/>
              </a:ln>
            </p:spPr>
          </p:cxnSp>
          <p:cxnSp>
            <p:nvCxnSpPr>
              <p:cNvPr id="153" name="Google Shape;153;p25"/>
              <p:cNvCxnSpPr/>
              <p:nvPr/>
            </p:nvCxnSpPr>
            <p:spPr>
              <a:xfrm rot="10800000">
                <a:off x="2825125" y="1299650"/>
                <a:ext cx="0" cy="1189200"/>
              </a:xfrm>
              <a:prstGeom prst="straightConnector1">
                <a:avLst/>
              </a:prstGeom>
              <a:noFill/>
              <a:ln w="9525" cap="flat" cmpd="sng">
                <a:solidFill>
                  <a:srgbClr val="D8BFA6"/>
                </a:solidFill>
                <a:prstDash val="dot"/>
                <a:round/>
                <a:headEnd type="none" w="med" len="med"/>
                <a:tailEnd type="none" w="med" len="med"/>
              </a:ln>
            </p:spPr>
          </p:cxnSp>
          <p:cxnSp>
            <p:nvCxnSpPr>
              <p:cNvPr id="154" name="Google Shape;154;p25"/>
              <p:cNvCxnSpPr/>
              <p:nvPr/>
            </p:nvCxnSpPr>
            <p:spPr>
              <a:xfrm rot="10800000">
                <a:off x="2325725" y="1299650"/>
                <a:ext cx="0" cy="1189200"/>
              </a:xfrm>
              <a:prstGeom prst="straightConnector1">
                <a:avLst/>
              </a:prstGeom>
              <a:noFill/>
              <a:ln w="9525" cap="flat" cmpd="sng">
                <a:solidFill>
                  <a:srgbClr val="D8BFA6"/>
                </a:solidFill>
                <a:prstDash val="dot"/>
                <a:round/>
                <a:headEnd type="none" w="med" len="med"/>
                <a:tailEnd type="none" w="med" len="med"/>
              </a:ln>
            </p:spPr>
          </p:cxnSp>
        </p:grpSp>
        <p:grpSp>
          <p:nvGrpSpPr>
            <p:cNvPr id="155" name="Google Shape;155;p25"/>
            <p:cNvGrpSpPr/>
            <p:nvPr/>
          </p:nvGrpSpPr>
          <p:grpSpPr>
            <a:xfrm>
              <a:off x="219425" y="1277850"/>
              <a:ext cx="4582200" cy="1204450"/>
              <a:chOff x="219275" y="1475288"/>
              <a:chExt cx="4582200" cy="1204450"/>
            </a:xfrm>
          </p:grpSpPr>
          <p:sp>
            <p:nvSpPr>
              <p:cNvPr id="156" name="Google Shape;156;p25"/>
              <p:cNvSpPr/>
              <p:nvPr/>
            </p:nvSpPr>
            <p:spPr>
              <a:xfrm rot="5400000">
                <a:off x="2313725" y="-618862"/>
                <a:ext cx="393600" cy="4581900"/>
              </a:xfrm>
              <a:prstGeom prst="round2SameRect">
                <a:avLst>
                  <a:gd name="adj1" fmla="val 16667"/>
                  <a:gd name="adj2" fmla="val 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57" name="Google Shape;157;p25"/>
              <p:cNvSpPr/>
              <p:nvPr/>
            </p:nvSpPr>
            <p:spPr>
              <a:xfrm rot="5400000">
                <a:off x="1799500" y="300913"/>
                <a:ext cx="393600" cy="3553200"/>
              </a:xfrm>
              <a:prstGeom prst="round2SameRect">
                <a:avLst>
                  <a:gd name="adj1" fmla="val 16667"/>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58" name="Google Shape;158;p25"/>
              <p:cNvSpPr/>
              <p:nvPr/>
            </p:nvSpPr>
            <p:spPr>
              <a:xfrm rot="5400000">
                <a:off x="935525" y="1569888"/>
                <a:ext cx="393600" cy="1826100"/>
              </a:xfrm>
              <a:prstGeom prst="round2SameRect">
                <a:avLst>
                  <a:gd name="adj1" fmla="val 16667"/>
                  <a:gd name="adj2" fmla="val 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sp>
          <p:nvSpPr>
            <p:cNvPr id="159" name="Google Shape;159;p25"/>
            <p:cNvSpPr txBox="1"/>
            <p:nvPr/>
          </p:nvSpPr>
          <p:spPr>
            <a:xfrm>
              <a:off x="4801625" y="1303450"/>
              <a:ext cx="1211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b="1">
                  <a:solidFill>
                    <a:schemeClr val="dk2"/>
                  </a:solidFill>
                  <a:latin typeface="Manrope"/>
                  <a:ea typeface="Manrope"/>
                  <a:cs typeface="Manrope"/>
                  <a:sym typeface="Manrope"/>
                </a:rPr>
                <a:t>FAMILLE</a:t>
              </a:r>
              <a:endParaRPr sz="1200" b="1">
                <a:solidFill>
                  <a:schemeClr val="dk2"/>
                </a:solidFill>
                <a:latin typeface="Manrope"/>
                <a:ea typeface="Manrope"/>
                <a:cs typeface="Manrope"/>
                <a:sym typeface="Manrope"/>
              </a:endParaRPr>
            </a:p>
          </p:txBody>
        </p:sp>
        <p:sp>
          <p:nvSpPr>
            <p:cNvPr id="160" name="Google Shape;160;p25"/>
            <p:cNvSpPr txBox="1"/>
            <p:nvPr/>
          </p:nvSpPr>
          <p:spPr>
            <a:xfrm>
              <a:off x="3774475" y="1697350"/>
              <a:ext cx="1211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b="1">
                  <a:solidFill>
                    <a:schemeClr val="dk2"/>
                  </a:solidFill>
                  <a:latin typeface="Manrope"/>
                  <a:ea typeface="Manrope"/>
                  <a:cs typeface="Manrope"/>
                  <a:sym typeface="Manrope"/>
                </a:rPr>
                <a:t>TRAVAIL</a:t>
              </a:r>
              <a:endParaRPr sz="1200" b="1">
                <a:solidFill>
                  <a:schemeClr val="dk2"/>
                </a:solidFill>
                <a:latin typeface="Manrope"/>
                <a:ea typeface="Manrope"/>
                <a:cs typeface="Manrope"/>
                <a:sym typeface="Manrope"/>
              </a:endParaRPr>
            </a:p>
          </p:txBody>
        </p:sp>
        <p:sp>
          <p:nvSpPr>
            <p:cNvPr id="161" name="Google Shape;161;p25"/>
            <p:cNvSpPr txBox="1"/>
            <p:nvPr/>
          </p:nvSpPr>
          <p:spPr>
            <a:xfrm>
              <a:off x="2044875" y="2108038"/>
              <a:ext cx="1211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b="1">
                  <a:solidFill>
                    <a:schemeClr val="dk2"/>
                  </a:solidFill>
                  <a:latin typeface="Manrope"/>
                  <a:ea typeface="Manrope"/>
                  <a:cs typeface="Manrope"/>
                  <a:sym typeface="Manrope"/>
                </a:rPr>
                <a:t>LOISIRS</a:t>
              </a:r>
              <a:endParaRPr sz="1200" b="1">
                <a:solidFill>
                  <a:schemeClr val="dk2"/>
                </a:solidFill>
                <a:latin typeface="Manrope"/>
                <a:ea typeface="Manrope"/>
                <a:cs typeface="Manrope"/>
                <a:sym typeface="Manrope"/>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p:nvPr/>
        </p:nvSpPr>
        <p:spPr>
          <a:xfrm>
            <a:off x="0" y="1390962"/>
            <a:ext cx="9144000" cy="25551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a:solidFill>
                  <a:srgbClr val="F2E3D4"/>
                </a:solidFill>
                <a:latin typeface="Lilita One"/>
                <a:ea typeface="Lilita One"/>
                <a:cs typeface="Lilita One"/>
                <a:sym typeface="Lilita One"/>
              </a:rPr>
              <a:t>Merci de votre attention</a:t>
            </a:r>
            <a:br>
              <a:rPr lang="fr-FR" sz="2800">
                <a:solidFill>
                  <a:srgbClr val="F2E3D4"/>
                </a:solidFill>
                <a:latin typeface="Lilita One"/>
                <a:ea typeface="Lilita One"/>
                <a:cs typeface="Lilita One"/>
                <a:sym typeface="Lilita One"/>
              </a:rPr>
            </a:br>
            <a:endParaRPr sz="2800">
              <a:solidFill>
                <a:srgbClr val="F2E3D4"/>
              </a:solidFill>
              <a:latin typeface="Lilita One"/>
              <a:ea typeface="Lilita One"/>
              <a:cs typeface="Lilita One"/>
              <a:sym typeface="Lilita One"/>
            </a:endParaRPr>
          </a:p>
          <a:p>
            <a:pPr marL="0" marR="0" lvl="0" indent="0" algn="ctr" rtl="0">
              <a:lnSpc>
                <a:spcPct val="100000"/>
              </a:lnSpc>
              <a:spcBef>
                <a:spcPts val="0"/>
              </a:spcBef>
              <a:spcAft>
                <a:spcPts val="0"/>
              </a:spcAft>
              <a:buClr>
                <a:srgbClr val="000000"/>
              </a:buClr>
              <a:buSzPts val="2800"/>
              <a:buFont typeface="Arial"/>
              <a:buNone/>
            </a:pPr>
            <a:endParaRPr sz="2800">
              <a:solidFill>
                <a:srgbClr val="F2E3D4"/>
              </a:solidFill>
              <a:latin typeface="Lilita One"/>
              <a:ea typeface="Lilita One"/>
              <a:cs typeface="Lilita One"/>
              <a:sym typeface="Lilita One"/>
            </a:endParaRPr>
          </a:p>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rgbClr val="F2E3D4"/>
                </a:solidFill>
                <a:latin typeface="Lilita One"/>
                <a:ea typeface="Lilita One"/>
                <a:cs typeface="Lilita One"/>
                <a:sym typeface="Lilita One"/>
              </a:rPr>
              <a:t>Nous sommes à votre disposition pour répondre à vos questions après la présentation</a:t>
            </a:r>
            <a:endParaRPr/>
          </a:p>
          <a:p>
            <a:pPr marL="0" marR="0" lvl="0" indent="0" algn="ctr" rtl="0">
              <a:lnSpc>
                <a:spcPct val="100000"/>
              </a:lnSpc>
              <a:spcBef>
                <a:spcPts val="0"/>
              </a:spcBef>
              <a:spcAft>
                <a:spcPts val="0"/>
              </a:spcAft>
              <a:buClr>
                <a:srgbClr val="000000"/>
              </a:buClr>
              <a:buSzPts val="3200"/>
              <a:buFont typeface="Arial"/>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p:nvPr/>
        </p:nvSpPr>
        <p:spPr>
          <a:xfrm>
            <a:off x="1341900" y="1215500"/>
            <a:ext cx="6460200" cy="2894043"/>
          </a:xfrm>
          <a:prstGeom prst="roundRect">
            <a:avLst>
              <a:gd name="adj" fmla="val 996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fr-FR" sz="4020" dirty="0">
                <a:solidFill>
                  <a:schemeClr val="lt1"/>
                </a:solidFill>
                <a:latin typeface="Lilita One"/>
                <a:ea typeface="Lilita One"/>
                <a:cs typeface="Lilita One"/>
                <a:sym typeface="Lilita One"/>
              </a:rPr>
              <a:t>Soyons partenaires pour aider les parents et jeunes à perfectionner leur santé relationnelle</a:t>
            </a:r>
            <a:endParaRPr sz="4020" dirty="0">
              <a:solidFill>
                <a:schemeClr val="lt1"/>
              </a:solidFill>
              <a:latin typeface="Lilita One"/>
              <a:ea typeface="Lilita One"/>
              <a:cs typeface="Lilita One"/>
              <a:sym typeface="Lilita One"/>
            </a:endParaRPr>
          </a:p>
        </p:txBody>
      </p:sp>
    </p:spTree>
    <p:extLst>
      <p:ext uri="{BB962C8B-B14F-4D97-AF65-F5344CB8AC3E}">
        <p14:creationId xmlns:p14="http://schemas.microsoft.com/office/powerpoint/2010/main" val="3868111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0"/>
          <p:cNvSpPr txBox="1"/>
          <p:nvPr/>
        </p:nvSpPr>
        <p:spPr>
          <a:xfrm>
            <a:off x="86425" y="4567025"/>
            <a:ext cx="8940600" cy="4617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fr" sz="1800" dirty="0">
                <a:solidFill>
                  <a:schemeClr val="lt1"/>
                </a:solidFill>
              </a:rPr>
              <a:t>Sources et plus d’info sur </a:t>
            </a:r>
            <a:r>
              <a:rPr lang="fr" sz="1800" u="sng" dirty="0">
                <a:solidFill>
                  <a:schemeClr val="lt1"/>
                </a:solidFill>
                <a:latin typeface="Manrope"/>
                <a:ea typeface="Manrope"/>
                <a:cs typeface="Manrope"/>
                <a:sym typeface="Manrope"/>
                <a:hlinkClick r:id="rId3">
                  <a:extLst>
                    <a:ext uri="{A12FA001-AC4F-418D-AE19-62706E023703}">
                      <ahyp:hlinkClr xmlns:ahyp="http://schemas.microsoft.com/office/drawing/2018/hyperlinkcolor" val="tx"/>
                    </a:ext>
                  </a:extLst>
                </a:hlinkClick>
              </a:rPr>
              <a:t>www.familya.fr</a:t>
            </a:r>
            <a:endParaRPr sz="1800" dirty="0">
              <a:solidFill>
                <a:schemeClr val="lt1"/>
              </a:solidFill>
              <a:latin typeface="Manrope"/>
              <a:ea typeface="Manrope"/>
              <a:cs typeface="Manrope"/>
              <a:sym typeface="Manrope"/>
            </a:endParaRPr>
          </a:p>
        </p:txBody>
      </p:sp>
      <p:sp>
        <p:nvSpPr>
          <p:cNvPr id="551" name="Google Shape;551;p60"/>
          <p:cNvSpPr txBox="1"/>
          <p:nvPr/>
        </p:nvSpPr>
        <p:spPr>
          <a:xfrm>
            <a:off x="-15275" y="1044720"/>
            <a:ext cx="9144000" cy="249296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fr" sz="6000" dirty="0">
                <a:solidFill>
                  <a:srgbClr val="F2E3D4"/>
                </a:solidFill>
                <a:latin typeface="Lilita One"/>
                <a:ea typeface="Lilita One"/>
                <a:cs typeface="Lilita One"/>
                <a:sym typeface="Lilita One"/>
              </a:rPr>
              <a:t>MERCI !</a:t>
            </a:r>
            <a:endParaRPr sz="6000" dirty="0">
              <a:solidFill>
                <a:srgbClr val="F2E3D4"/>
              </a:solidFill>
              <a:latin typeface="Lilita One"/>
              <a:ea typeface="Lilita One"/>
              <a:cs typeface="Lilita One"/>
              <a:sym typeface="Lilita One"/>
            </a:endParaRPr>
          </a:p>
          <a:p>
            <a:pPr marL="0" lvl="0" indent="0" algn="ctr" rtl="0">
              <a:spcBef>
                <a:spcPts val="0"/>
              </a:spcBef>
              <a:spcAft>
                <a:spcPts val="0"/>
              </a:spcAft>
              <a:buNone/>
            </a:pPr>
            <a:endParaRPr lang="fr-FR" sz="3000" dirty="0">
              <a:solidFill>
                <a:srgbClr val="F2E3D4"/>
              </a:solidFill>
              <a:latin typeface="Lilita One"/>
              <a:ea typeface="Lilita One"/>
              <a:cs typeface="Lilita One"/>
              <a:sym typeface="Lilita One"/>
            </a:endParaRPr>
          </a:p>
          <a:p>
            <a:pPr lvl="0" algn="ctr"/>
            <a:r>
              <a:rPr lang="fr-FR" sz="2000" dirty="0">
                <a:solidFill>
                  <a:schemeClr val="bg1"/>
                </a:solidFill>
                <a:latin typeface="Aharoni" panose="02010803020104030203" pitchFamily="2" charset="-79"/>
                <a:cs typeface="Aharoni" panose="02010803020104030203" pitchFamily="2" charset="-79"/>
                <a:hlinkClick r:id="rId4">
                  <a:extLst>
                    <a:ext uri="{A12FA001-AC4F-418D-AE19-62706E023703}">
                      <ahyp:hlinkClr xmlns:ahyp="http://schemas.microsoft.com/office/drawing/2018/hyperlinkcolor" val="tx"/>
                    </a:ext>
                  </a:extLst>
                </a:hlinkClick>
              </a:rPr>
              <a:t>p.chauveau@</a:t>
            </a:r>
            <a:r>
              <a:rPr lang="fr-FR" sz="2000" u="sng" dirty="0">
                <a:solidFill>
                  <a:srgbClr val="FFFFFF"/>
                </a:solidFill>
                <a:latin typeface="Lilita One"/>
                <a:ea typeface="Lilita One"/>
                <a:cs typeface="Lilita One"/>
                <a:sym typeface="Lilita One"/>
                <a:hlinkClick r:id="rId5">
                  <a:extLst>
                    <a:ext uri="{A12FA001-AC4F-418D-AE19-62706E023703}">
                      <ahyp:hlinkClr xmlns:ahyp="http://schemas.microsoft.com/office/drawing/2018/hyperlinkcolor" val="tx"/>
                    </a:ext>
                  </a:extLst>
                </a:hlinkClick>
              </a:rPr>
              <a:t> familya.fr</a:t>
            </a:r>
            <a:r>
              <a:rPr lang="fr-FR" sz="2000" dirty="0">
                <a:solidFill>
                  <a:srgbClr val="FFFFFF"/>
                </a:solidFill>
                <a:latin typeface="Lilita One"/>
                <a:ea typeface="Lilita One"/>
                <a:cs typeface="Lilita One"/>
                <a:sym typeface="Lilita One"/>
              </a:rPr>
              <a:t> – DIRECTEUR</a:t>
            </a:r>
          </a:p>
          <a:p>
            <a:pPr algn="ctr"/>
            <a:r>
              <a:rPr lang="fr-FR" sz="2000" dirty="0">
                <a:solidFill>
                  <a:schemeClr val="bg1"/>
                </a:solidFill>
                <a:latin typeface="Aharoni" panose="02010803020104030203" pitchFamily="2" charset="-79"/>
                <a:cs typeface="Aharoni" panose="02010803020104030203" pitchFamily="2" charset="-79"/>
                <a:hlinkClick r:id="rId6">
                  <a:extLst>
                    <a:ext uri="{A12FA001-AC4F-418D-AE19-62706E023703}">
                      <ahyp:hlinkClr xmlns:ahyp="http://schemas.microsoft.com/office/drawing/2018/hyperlinkcolor" val="tx"/>
                    </a:ext>
                  </a:extLst>
                </a:hlinkClick>
              </a:rPr>
              <a:t>Accueil-paris@</a:t>
            </a:r>
            <a:r>
              <a:rPr lang="fr-FR" sz="2000" u="sng" dirty="0">
                <a:solidFill>
                  <a:srgbClr val="FFFFFF"/>
                </a:solidFill>
                <a:latin typeface="Lilita One"/>
                <a:ea typeface="Lilita One"/>
                <a:cs typeface="Lilita One"/>
                <a:sym typeface="Lilita One"/>
                <a:hlinkClick r:id="rId5">
                  <a:extLst>
                    <a:ext uri="{A12FA001-AC4F-418D-AE19-62706E023703}">
                      <ahyp:hlinkClr xmlns:ahyp="http://schemas.microsoft.com/office/drawing/2018/hyperlinkcolor" val="tx"/>
                    </a:ext>
                  </a:extLst>
                </a:hlinkClick>
              </a:rPr>
              <a:t> familya.fr</a:t>
            </a:r>
            <a:r>
              <a:rPr lang="fr-FR" sz="2000" dirty="0">
                <a:solidFill>
                  <a:srgbClr val="FFFFFF"/>
                </a:solidFill>
                <a:latin typeface="Lilita One"/>
                <a:ea typeface="Lilita One"/>
                <a:cs typeface="Lilita One"/>
                <a:sym typeface="Lilita One"/>
              </a:rPr>
              <a:t> - COORDINATRICE</a:t>
            </a:r>
          </a:p>
          <a:p>
            <a:pPr marL="0" lvl="0" indent="0" algn="ctr" rtl="0">
              <a:spcBef>
                <a:spcPts val="0"/>
              </a:spcBef>
              <a:spcAft>
                <a:spcPts val="0"/>
              </a:spcAft>
              <a:buNone/>
            </a:pPr>
            <a:r>
              <a:rPr lang="fr-FR" sz="2000" u="sng" dirty="0">
                <a:solidFill>
                  <a:srgbClr val="FFFFFF"/>
                </a:solidFill>
                <a:latin typeface="Lilita One"/>
                <a:ea typeface="Lilita One"/>
                <a:cs typeface="Lilita One"/>
                <a:sym typeface="Lilita One"/>
                <a:hlinkClick r:id="rId5">
                  <a:extLst>
                    <a:ext uri="{A12FA001-AC4F-418D-AE19-62706E023703}">
                      <ahyp:hlinkClr xmlns:ahyp="http://schemas.microsoft.com/office/drawing/2018/hyperlinkcolor" val="tx"/>
                    </a:ext>
                  </a:extLst>
                </a:hlinkClick>
              </a:rPr>
              <a:t>Communication-paris@familya.fr</a:t>
            </a:r>
            <a:r>
              <a:rPr lang="fr-FR" sz="2000" dirty="0">
                <a:solidFill>
                  <a:srgbClr val="FFFFFF"/>
                </a:solidFill>
                <a:latin typeface="Lilita One"/>
                <a:ea typeface="Lilita One"/>
                <a:cs typeface="Lilita One"/>
                <a:sym typeface="Lilita One"/>
              </a:rPr>
              <a:t> – RESPONSABLE COM ET MÉCÉNAT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p:nvPr/>
        </p:nvSpPr>
        <p:spPr>
          <a:xfrm>
            <a:off x="1341900" y="1467750"/>
            <a:ext cx="6460200" cy="2208000"/>
          </a:xfrm>
          <a:prstGeom prst="roundRect">
            <a:avLst>
              <a:gd name="adj" fmla="val 996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fr" sz="4020">
                <a:solidFill>
                  <a:schemeClr val="lt1"/>
                </a:solidFill>
                <a:latin typeface="Lilita One"/>
                <a:ea typeface="Lilita One"/>
                <a:cs typeface="Lilita One"/>
                <a:sym typeface="Lilita One"/>
              </a:rPr>
              <a:t>LA FAMILLE</a:t>
            </a:r>
            <a:endParaRPr sz="4020">
              <a:solidFill>
                <a:schemeClr val="lt1"/>
              </a:solidFill>
              <a:latin typeface="Lilita One"/>
              <a:ea typeface="Lilita One"/>
              <a:cs typeface="Lilita One"/>
              <a:sym typeface="Lilita One"/>
            </a:endParaRPr>
          </a:p>
          <a:p>
            <a:pPr marL="0" lvl="0" indent="0" algn="ctr" rtl="0">
              <a:spcBef>
                <a:spcPts val="0"/>
              </a:spcBef>
              <a:spcAft>
                <a:spcPts val="0"/>
              </a:spcAft>
              <a:buClr>
                <a:srgbClr val="000000"/>
              </a:buClr>
              <a:buSzPts val="990"/>
              <a:buFont typeface="Arial"/>
              <a:buNone/>
            </a:pPr>
            <a:r>
              <a:rPr lang="fr" sz="4020">
                <a:solidFill>
                  <a:schemeClr val="lt1"/>
                </a:solidFill>
                <a:latin typeface="Lilita One"/>
                <a:ea typeface="Lilita One"/>
                <a:cs typeface="Lilita One"/>
                <a:sym typeface="Lilita One"/>
              </a:rPr>
              <a:t>FRAGILISÉE</a:t>
            </a:r>
            <a:endParaRPr>
              <a:latin typeface="Manrope"/>
              <a:ea typeface="Manrope"/>
              <a:cs typeface="Manrope"/>
              <a:sym typeface="Manro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161025" y="183699"/>
            <a:ext cx="8063400" cy="874001"/>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QUIZZ: Combien y a-t-il de séparation conjugale en France par an?</a:t>
            </a:r>
            <a:endParaRPr dirty="0"/>
          </a:p>
        </p:txBody>
      </p:sp>
      <p:sp>
        <p:nvSpPr>
          <p:cNvPr id="175" name="Google Shape;175;p27"/>
          <p:cNvSpPr txBox="1">
            <a:spLocks noGrp="1"/>
          </p:cNvSpPr>
          <p:nvPr>
            <p:ph type="subTitle" idx="4"/>
          </p:nvPr>
        </p:nvSpPr>
        <p:spPr>
          <a:xfrm>
            <a:off x="535100" y="1488700"/>
            <a:ext cx="2200500" cy="1458831"/>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fr" sz="2400" dirty="0"/>
              <a:t>A</a:t>
            </a:r>
            <a:endParaRPr sz="2400" dirty="0"/>
          </a:p>
          <a:p>
            <a:pPr marL="0" lvl="0" indent="0" algn="ctr" rtl="0">
              <a:spcBef>
                <a:spcPts val="0"/>
              </a:spcBef>
              <a:spcAft>
                <a:spcPts val="0"/>
              </a:spcAft>
              <a:buNone/>
            </a:pPr>
            <a:br>
              <a:rPr lang="fr" sz="2400" dirty="0"/>
            </a:br>
            <a:r>
              <a:rPr lang="fr" sz="2400" dirty="0"/>
              <a:t>90 000</a:t>
            </a:r>
            <a:endParaRPr sz="2400" dirty="0"/>
          </a:p>
        </p:txBody>
      </p:sp>
      <p:sp>
        <p:nvSpPr>
          <p:cNvPr id="176" name="Google Shape;176;p27"/>
          <p:cNvSpPr txBox="1">
            <a:spLocks noGrp="1"/>
          </p:cNvSpPr>
          <p:nvPr>
            <p:ph type="subTitle" idx="5"/>
          </p:nvPr>
        </p:nvSpPr>
        <p:spPr>
          <a:xfrm>
            <a:off x="3471750" y="1488700"/>
            <a:ext cx="2200500" cy="1612719"/>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fr" sz="2400" dirty="0"/>
              <a:t>B</a:t>
            </a:r>
            <a:endParaRPr sz="2400" dirty="0"/>
          </a:p>
          <a:p>
            <a:pPr marL="0" lvl="0" indent="0" algn="ctr" rtl="0">
              <a:spcBef>
                <a:spcPts val="0"/>
              </a:spcBef>
              <a:spcAft>
                <a:spcPts val="0"/>
              </a:spcAft>
              <a:buNone/>
            </a:pPr>
            <a:endParaRPr sz="2400" dirty="0"/>
          </a:p>
          <a:p>
            <a:pPr marL="0" lvl="0" indent="0" algn="ctr" rtl="0">
              <a:spcBef>
                <a:spcPts val="0"/>
              </a:spcBef>
              <a:spcAft>
                <a:spcPts val="1200"/>
              </a:spcAft>
              <a:buNone/>
            </a:pPr>
            <a:r>
              <a:rPr lang="fr" sz="2400" dirty="0"/>
              <a:t>380 000</a:t>
            </a:r>
            <a:endParaRPr sz="2400" dirty="0"/>
          </a:p>
        </p:txBody>
      </p:sp>
      <p:sp>
        <p:nvSpPr>
          <p:cNvPr id="177" name="Google Shape;177;p27"/>
          <p:cNvSpPr txBox="1">
            <a:spLocks noGrp="1"/>
          </p:cNvSpPr>
          <p:nvPr>
            <p:ph type="subTitle" idx="6"/>
          </p:nvPr>
        </p:nvSpPr>
        <p:spPr>
          <a:xfrm>
            <a:off x="6408400" y="1488700"/>
            <a:ext cx="2200500" cy="14037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fr" sz="2400"/>
              <a:t>C</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fr" sz="2400"/>
              <a:t>425 000</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Google Shape;215;p31"/>
          <p:cNvGrpSpPr/>
          <p:nvPr/>
        </p:nvGrpSpPr>
        <p:grpSpPr>
          <a:xfrm>
            <a:off x="2285360" y="2151219"/>
            <a:ext cx="4512550" cy="1569155"/>
            <a:chOff x="2285360" y="2431819"/>
            <a:chExt cx="4512550" cy="1569155"/>
          </a:xfrm>
        </p:grpSpPr>
        <p:sp>
          <p:nvSpPr>
            <p:cNvPr id="216" name="Google Shape;216;p31"/>
            <p:cNvSpPr/>
            <p:nvPr/>
          </p:nvSpPr>
          <p:spPr>
            <a:xfrm rot="-5400000">
              <a:off x="3812022" y="3058974"/>
              <a:ext cx="1459200" cy="424800"/>
            </a:xfrm>
            <a:prstGeom prst="lef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7" name="Google Shape;217;p31"/>
            <p:cNvSpPr/>
            <p:nvPr/>
          </p:nvSpPr>
          <p:spPr>
            <a:xfrm rot="-3645465">
              <a:off x="2097584" y="3009315"/>
              <a:ext cx="1459151" cy="424959"/>
            </a:xfrm>
            <a:prstGeom prst="lef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8" name="Google Shape;218;p31"/>
            <p:cNvSpPr/>
            <p:nvPr/>
          </p:nvSpPr>
          <p:spPr>
            <a:xfrm rot="3645465" flipH="1">
              <a:off x="5526534" y="2959740"/>
              <a:ext cx="1459151" cy="424959"/>
            </a:xfrm>
            <a:prstGeom prst="lef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19" name="Google Shape;219;p31"/>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LA FAMILLE FRAGILISÉE…</a:t>
            </a:r>
            <a:endParaRPr/>
          </a:p>
        </p:txBody>
      </p:sp>
      <p:sp>
        <p:nvSpPr>
          <p:cNvPr id="220" name="Google Shape;220;p31"/>
          <p:cNvSpPr/>
          <p:nvPr/>
        </p:nvSpPr>
        <p:spPr>
          <a:xfrm>
            <a:off x="240250" y="855950"/>
            <a:ext cx="8546100" cy="2212200"/>
          </a:xfrm>
          <a:prstGeom prst="roundRect">
            <a:avLst>
              <a:gd name="adj" fmla="val 9969"/>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Manrope"/>
              <a:ea typeface="Manrope"/>
              <a:cs typeface="Manrope"/>
              <a:sym typeface="Manrope"/>
            </a:endParaRPr>
          </a:p>
        </p:txBody>
      </p:sp>
      <p:sp>
        <p:nvSpPr>
          <p:cNvPr id="221" name="Google Shape;221;p31"/>
          <p:cNvSpPr txBox="1"/>
          <p:nvPr/>
        </p:nvSpPr>
        <p:spPr>
          <a:xfrm>
            <a:off x="2948355" y="1107791"/>
            <a:ext cx="3129900" cy="170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 sz="2100" i="0" u="none" strike="noStrike" cap="none">
                <a:solidFill>
                  <a:schemeClr val="dk1"/>
                </a:solidFill>
                <a:latin typeface="Lilita One"/>
                <a:ea typeface="Lilita One"/>
                <a:cs typeface="Lilita One"/>
                <a:sym typeface="Lilita One"/>
              </a:rPr>
              <a:t>LA FRAGILISATION DES LIENS FAMILIAUX ET SES CONSÉQUENCES ÉCONOMIQUES ET SOCIALES</a:t>
            </a:r>
            <a:endParaRPr sz="2100" i="0" u="none" strike="noStrike" cap="none">
              <a:solidFill>
                <a:schemeClr val="dk1"/>
              </a:solidFill>
              <a:latin typeface="Lilita One"/>
              <a:ea typeface="Lilita One"/>
              <a:cs typeface="Lilita One"/>
              <a:sym typeface="Lilita One"/>
            </a:endParaRPr>
          </a:p>
        </p:txBody>
      </p:sp>
      <p:sp>
        <p:nvSpPr>
          <p:cNvPr id="222" name="Google Shape;222;p31"/>
          <p:cNvSpPr txBox="1"/>
          <p:nvPr/>
        </p:nvSpPr>
        <p:spPr>
          <a:xfrm>
            <a:off x="307501" y="1336000"/>
            <a:ext cx="2559600" cy="1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 sz="1300" b="1" i="0" u="none" strike="noStrike" cap="none">
                <a:solidFill>
                  <a:srgbClr val="000000"/>
                </a:solidFill>
                <a:latin typeface="Manrope"/>
                <a:ea typeface="Manrope"/>
                <a:cs typeface="Manrope"/>
                <a:sym typeface="Manrope"/>
              </a:rPr>
              <a:t>Chaque année en France </a:t>
            </a:r>
            <a:endParaRPr sz="1300" b="1" i="0" u="none" strike="noStrike" cap="none">
              <a:solidFill>
                <a:srgbClr val="000000"/>
              </a:solidFill>
              <a:latin typeface="Manrope"/>
              <a:ea typeface="Manrope"/>
              <a:cs typeface="Manrope"/>
              <a:sym typeface="Manrope"/>
            </a:endParaRPr>
          </a:p>
          <a:p>
            <a:pPr marL="0" marR="0" lvl="0" indent="0" algn="l" rtl="0">
              <a:lnSpc>
                <a:spcPct val="100000"/>
              </a:lnSpc>
              <a:spcBef>
                <a:spcPts val="0"/>
              </a:spcBef>
              <a:spcAft>
                <a:spcPts val="0"/>
              </a:spcAft>
              <a:buClr>
                <a:srgbClr val="000000"/>
              </a:buClr>
              <a:buSzPts val="3200"/>
              <a:buFont typeface="Arial"/>
              <a:buNone/>
            </a:pPr>
            <a:r>
              <a:rPr lang="fr" sz="2900" i="0" u="none" strike="noStrike" cap="none">
                <a:solidFill>
                  <a:schemeClr val="dk1"/>
                </a:solidFill>
                <a:latin typeface="Manrope ExtraBold"/>
                <a:ea typeface="Manrope ExtraBold"/>
                <a:cs typeface="Manrope ExtraBold"/>
                <a:sym typeface="Manrope ExtraBold"/>
              </a:rPr>
              <a:t>425 000 </a:t>
            </a:r>
            <a:br>
              <a:rPr lang="fr" sz="2500" b="1" i="0" u="none" strike="noStrike" cap="none">
                <a:solidFill>
                  <a:srgbClr val="B01F24"/>
                </a:solidFill>
                <a:latin typeface="Manrope"/>
                <a:ea typeface="Manrope"/>
                <a:cs typeface="Manrope"/>
                <a:sym typeface="Manrope"/>
              </a:rPr>
            </a:br>
            <a:r>
              <a:rPr lang="fr" sz="1300" b="1" i="0" u="none" strike="noStrike" cap="none">
                <a:solidFill>
                  <a:srgbClr val="000000"/>
                </a:solidFill>
                <a:latin typeface="Manrope"/>
                <a:ea typeface="Manrope"/>
                <a:cs typeface="Manrope"/>
                <a:sym typeface="Manrope"/>
              </a:rPr>
              <a:t>couples se séparent et</a:t>
            </a:r>
            <a:endParaRPr sz="1300" b="1" i="0" u="none" strike="noStrike" cap="none">
              <a:solidFill>
                <a:srgbClr val="000000"/>
              </a:solidFill>
              <a:latin typeface="Manrope"/>
              <a:ea typeface="Manrope"/>
              <a:cs typeface="Manrope"/>
              <a:sym typeface="Manrope"/>
            </a:endParaRPr>
          </a:p>
          <a:p>
            <a:pPr marL="0" marR="0" lvl="0" indent="0" algn="l" rtl="0">
              <a:lnSpc>
                <a:spcPct val="100000"/>
              </a:lnSpc>
              <a:spcBef>
                <a:spcPts val="0"/>
              </a:spcBef>
              <a:spcAft>
                <a:spcPts val="0"/>
              </a:spcAft>
              <a:buClr>
                <a:srgbClr val="000000"/>
              </a:buClr>
              <a:buSzPts val="2800"/>
              <a:buFont typeface="Arial"/>
              <a:buNone/>
            </a:pPr>
            <a:r>
              <a:rPr lang="fr" sz="2500" i="0" u="none" strike="noStrike" cap="none">
                <a:solidFill>
                  <a:schemeClr val="dk1"/>
                </a:solidFill>
                <a:latin typeface="Manrope ExtraBold"/>
                <a:ea typeface="Manrope ExtraBold"/>
                <a:cs typeface="Manrope ExtraBold"/>
                <a:sym typeface="Manrope ExtraBold"/>
              </a:rPr>
              <a:t>380 000 </a:t>
            </a:r>
            <a:br>
              <a:rPr lang="fr" sz="2500" b="1" i="0" u="none" strike="noStrike" cap="none">
                <a:solidFill>
                  <a:srgbClr val="B01F24"/>
                </a:solidFill>
                <a:latin typeface="Manrope"/>
                <a:ea typeface="Manrope"/>
                <a:cs typeface="Manrope"/>
                <a:sym typeface="Manrope"/>
              </a:rPr>
            </a:br>
            <a:r>
              <a:rPr lang="fr" sz="1300" b="1" i="0" u="none" strike="noStrike" cap="none">
                <a:solidFill>
                  <a:srgbClr val="000000"/>
                </a:solidFill>
                <a:latin typeface="Manrope"/>
                <a:ea typeface="Manrope"/>
                <a:cs typeface="Manrope"/>
                <a:sym typeface="Manrope"/>
              </a:rPr>
              <a:t>enfants </a:t>
            </a:r>
            <a:r>
              <a:rPr lang="fr" sz="1300" i="0" u="none" strike="noStrike" cap="none">
                <a:solidFill>
                  <a:srgbClr val="000000"/>
                </a:solidFill>
                <a:latin typeface="Manrope"/>
                <a:ea typeface="Manrope"/>
                <a:cs typeface="Manrope"/>
                <a:sym typeface="Manrope"/>
              </a:rPr>
              <a:t>sont concernés par la </a:t>
            </a:r>
            <a:br>
              <a:rPr lang="fr" sz="1300" i="0" u="none" strike="noStrike" cap="none">
                <a:solidFill>
                  <a:srgbClr val="000000"/>
                </a:solidFill>
                <a:latin typeface="Manrope"/>
                <a:ea typeface="Manrope"/>
                <a:cs typeface="Manrope"/>
                <a:sym typeface="Manrope"/>
              </a:rPr>
            </a:br>
            <a:r>
              <a:rPr lang="fr" sz="1300" i="0" u="none" strike="noStrike" cap="none">
                <a:solidFill>
                  <a:srgbClr val="000000"/>
                </a:solidFill>
                <a:latin typeface="Manrope"/>
                <a:ea typeface="Manrope"/>
                <a:cs typeface="Manrope"/>
                <a:sym typeface="Manrope"/>
              </a:rPr>
              <a:t>séparation de leurs parents.</a:t>
            </a:r>
            <a:r>
              <a:rPr lang="fr" sz="1100" i="0" u="none" strike="noStrike" cap="none">
                <a:solidFill>
                  <a:srgbClr val="C00000"/>
                </a:solidFill>
                <a:latin typeface="Manrope"/>
                <a:ea typeface="Manrope"/>
                <a:cs typeface="Manrope"/>
                <a:sym typeface="Manrope"/>
              </a:rPr>
              <a:t> </a:t>
            </a:r>
            <a:endParaRPr sz="1100" i="0" u="none" strike="noStrike" cap="none">
              <a:solidFill>
                <a:srgbClr val="000000"/>
              </a:solidFill>
              <a:latin typeface="Manrope"/>
              <a:ea typeface="Manrope"/>
              <a:cs typeface="Manrope"/>
              <a:sym typeface="Manrope"/>
            </a:endParaRPr>
          </a:p>
        </p:txBody>
      </p:sp>
      <p:sp>
        <p:nvSpPr>
          <p:cNvPr id="223" name="Google Shape;223;p31"/>
          <p:cNvSpPr txBox="1"/>
          <p:nvPr/>
        </p:nvSpPr>
        <p:spPr>
          <a:xfrm>
            <a:off x="6249250" y="1397500"/>
            <a:ext cx="25596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r" sz="2900" i="0" u="none" strike="noStrike" cap="none">
                <a:solidFill>
                  <a:schemeClr val="dk1"/>
                </a:solidFill>
                <a:latin typeface="Manrope ExtraBold"/>
                <a:ea typeface="Manrope ExtraBold"/>
                <a:cs typeface="Manrope ExtraBold"/>
                <a:sym typeface="Manrope ExtraBold"/>
              </a:rPr>
              <a:t>2</a:t>
            </a:r>
            <a:r>
              <a:rPr lang="fr" sz="3200" b="1" i="0" u="none" strike="noStrike" cap="none">
                <a:solidFill>
                  <a:srgbClr val="B01F24"/>
                </a:solidFill>
                <a:latin typeface="Manrope"/>
                <a:ea typeface="Manrope"/>
                <a:cs typeface="Manrope"/>
                <a:sym typeface="Manrope"/>
              </a:rPr>
              <a:t> </a:t>
            </a:r>
            <a:r>
              <a:rPr lang="fr" sz="1300" b="1" i="0" u="none" strike="noStrike" cap="none">
                <a:solidFill>
                  <a:srgbClr val="000000"/>
                </a:solidFill>
                <a:latin typeface="Manrope"/>
                <a:ea typeface="Manrope"/>
                <a:cs typeface="Manrope"/>
                <a:sym typeface="Manrope"/>
              </a:rPr>
              <a:t>millions de familles monoparentales, </a:t>
            </a:r>
            <a:r>
              <a:rPr lang="fr" sz="1300" i="0" u="none" strike="noStrike" cap="none">
                <a:solidFill>
                  <a:srgbClr val="000000"/>
                </a:solidFill>
                <a:latin typeface="Manrope"/>
                <a:ea typeface="Manrope"/>
                <a:cs typeface="Manrope"/>
                <a:sym typeface="Manrope"/>
              </a:rPr>
              <a:t>soit près d’une famille française sur quatre.</a:t>
            </a:r>
            <a:br>
              <a:rPr lang="fr" sz="1300">
                <a:latin typeface="Manrope"/>
                <a:ea typeface="Manrope"/>
                <a:cs typeface="Manrope"/>
                <a:sym typeface="Manrope"/>
              </a:rPr>
            </a:br>
            <a:endParaRPr sz="1300" i="0" u="none" strike="noStrike" cap="none">
              <a:solidFill>
                <a:srgbClr val="000000"/>
              </a:solidFill>
              <a:latin typeface="Manrope"/>
              <a:ea typeface="Manrope"/>
              <a:cs typeface="Manrope"/>
              <a:sym typeface="Manrope"/>
            </a:endParaRPr>
          </a:p>
          <a:p>
            <a:pPr marL="0" marR="0" lvl="0" indent="0" algn="l" rtl="0">
              <a:lnSpc>
                <a:spcPct val="100000"/>
              </a:lnSpc>
              <a:spcBef>
                <a:spcPts val="0"/>
              </a:spcBef>
              <a:spcAft>
                <a:spcPts val="0"/>
              </a:spcAft>
              <a:buClr>
                <a:srgbClr val="000000"/>
              </a:buClr>
              <a:buSzPts val="1600"/>
              <a:buFont typeface="Arial"/>
              <a:buNone/>
            </a:pPr>
            <a:r>
              <a:rPr lang="fr" sz="1300" b="1" i="0" u="none" strike="noStrike" cap="none">
                <a:solidFill>
                  <a:srgbClr val="000000"/>
                </a:solidFill>
                <a:latin typeface="Manrope"/>
                <a:ea typeface="Manrope"/>
                <a:cs typeface="Manrope"/>
                <a:sym typeface="Manrope"/>
              </a:rPr>
              <a:t>C’est 2,5 fois plus qu’en 1968.</a:t>
            </a:r>
            <a:r>
              <a:rPr lang="fr" sz="1400" b="1" i="0" u="none" strike="noStrike" cap="none">
                <a:solidFill>
                  <a:srgbClr val="C00000"/>
                </a:solidFill>
                <a:latin typeface="Manrope"/>
                <a:ea typeface="Manrope"/>
                <a:cs typeface="Manrope"/>
                <a:sym typeface="Manrope"/>
              </a:rPr>
              <a:t> </a:t>
            </a:r>
            <a:endParaRPr sz="1400" b="1" i="0" u="none" strike="noStrike" cap="none">
              <a:solidFill>
                <a:srgbClr val="C00000"/>
              </a:solidFill>
              <a:latin typeface="Manrope"/>
              <a:ea typeface="Manrope"/>
              <a:cs typeface="Manrope"/>
              <a:sym typeface="Manrope"/>
            </a:endParaRPr>
          </a:p>
        </p:txBody>
      </p:sp>
      <p:sp>
        <p:nvSpPr>
          <p:cNvPr id="224" name="Google Shape;224;p31"/>
          <p:cNvSpPr txBox="1"/>
          <p:nvPr/>
        </p:nvSpPr>
        <p:spPr>
          <a:xfrm>
            <a:off x="3141084" y="3720375"/>
            <a:ext cx="28011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 sz="2900" i="0" u="none" strike="noStrike" cap="none">
                <a:solidFill>
                  <a:schemeClr val="dk1"/>
                </a:solidFill>
                <a:latin typeface="Manrope ExtraBold"/>
                <a:ea typeface="Manrope ExtraBold"/>
                <a:cs typeface="Manrope ExtraBold"/>
                <a:sym typeface="Manrope ExtraBold"/>
              </a:rPr>
              <a:t>1/3</a:t>
            </a:r>
            <a:r>
              <a:rPr lang="fr" sz="3200" b="1" i="0" u="none" strike="noStrike" cap="none">
                <a:solidFill>
                  <a:srgbClr val="B01F24"/>
                </a:solidFill>
                <a:latin typeface="Manrope"/>
                <a:ea typeface="Manrope"/>
                <a:cs typeface="Manrope"/>
                <a:sym typeface="Manrope"/>
              </a:rPr>
              <a:t> </a:t>
            </a:r>
            <a:endParaRPr sz="3200" b="1" i="0" u="none" strike="noStrike" cap="none">
              <a:solidFill>
                <a:srgbClr val="B01F24"/>
              </a:solidFill>
              <a:latin typeface="Manrope"/>
              <a:ea typeface="Manrope"/>
              <a:cs typeface="Manrope"/>
              <a:sym typeface="Manrope"/>
            </a:endParaRPr>
          </a:p>
          <a:p>
            <a:pPr marL="0" marR="0" lvl="0" indent="0" algn="ctr" rtl="0">
              <a:lnSpc>
                <a:spcPct val="100000"/>
              </a:lnSpc>
              <a:spcBef>
                <a:spcPts val="0"/>
              </a:spcBef>
              <a:spcAft>
                <a:spcPts val="0"/>
              </a:spcAft>
              <a:buClr>
                <a:srgbClr val="000000"/>
              </a:buClr>
              <a:buSzPts val="3200"/>
              <a:buFont typeface="Arial"/>
              <a:buNone/>
            </a:pPr>
            <a:r>
              <a:rPr lang="fr" sz="1300" b="1" i="0" u="none" strike="noStrike" cap="none">
                <a:solidFill>
                  <a:srgbClr val="000000"/>
                </a:solidFill>
                <a:latin typeface="Manrope"/>
                <a:ea typeface="Manrope"/>
                <a:cs typeface="Manrope"/>
                <a:sym typeface="Manrope"/>
              </a:rPr>
              <a:t>des foyers monoparentaux vivent sous le seuil de pauvreté </a:t>
            </a:r>
            <a:br>
              <a:rPr lang="fr" sz="1300" b="1" i="0" u="none" strike="noStrike" cap="none">
                <a:solidFill>
                  <a:srgbClr val="000000"/>
                </a:solidFill>
                <a:latin typeface="Manrope"/>
                <a:ea typeface="Manrope"/>
                <a:cs typeface="Manrope"/>
                <a:sym typeface="Manrope"/>
              </a:rPr>
            </a:br>
            <a:r>
              <a:rPr lang="fr" sz="1300" i="0" u="none" strike="noStrike" cap="none">
                <a:solidFill>
                  <a:srgbClr val="000000"/>
                </a:solidFill>
                <a:latin typeface="Manrope"/>
                <a:ea typeface="Manrope"/>
                <a:cs typeface="Manrope"/>
                <a:sym typeface="Manrope"/>
              </a:rPr>
              <a:t>contre 7 % des foyers avec deux parents.</a:t>
            </a:r>
            <a:endParaRPr sz="1300" i="0" u="none" strike="noStrike" cap="none">
              <a:solidFill>
                <a:srgbClr val="C00000"/>
              </a:solidFill>
              <a:latin typeface="Manrope"/>
              <a:ea typeface="Manrope"/>
              <a:cs typeface="Manrope"/>
              <a:sym typeface="Manrope"/>
            </a:endParaRPr>
          </a:p>
        </p:txBody>
      </p:sp>
      <p:sp>
        <p:nvSpPr>
          <p:cNvPr id="225" name="Google Shape;225;p31"/>
          <p:cNvSpPr txBox="1"/>
          <p:nvPr/>
        </p:nvSpPr>
        <p:spPr>
          <a:xfrm>
            <a:off x="382955" y="3396987"/>
            <a:ext cx="28995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 sz="2900" i="0" u="none" strike="noStrike" cap="none">
                <a:solidFill>
                  <a:schemeClr val="dk1"/>
                </a:solidFill>
                <a:latin typeface="Manrope ExtraBold"/>
                <a:ea typeface="Manrope ExtraBold"/>
                <a:cs typeface="Manrope ExtraBold"/>
                <a:sym typeface="Manrope ExtraBold"/>
              </a:rPr>
              <a:t>23%</a:t>
            </a:r>
            <a:r>
              <a:rPr lang="fr" sz="3200" i="0" u="none" strike="noStrike" cap="none">
                <a:solidFill>
                  <a:schemeClr val="dk1"/>
                </a:solidFill>
                <a:latin typeface="Manrope ExtraBold"/>
                <a:ea typeface="Manrope ExtraBold"/>
                <a:cs typeface="Manrope ExtraBold"/>
                <a:sym typeface="Manrope ExtraBold"/>
              </a:rPr>
              <a:t> </a:t>
            </a:r>
            <a:br>
              <a:rPr lang="fr" sz="3200" b="1" i="0" u="none" strike="noStrike" cap="none">
                <a:solidFill>
                  <a:srgbClr val="B01F24"/>
                </a:solidFill>
                <a:latin typeface="Manrope"/>
                <a:ea typeface="Manrope"/>
                <a:cs typeface="Manrope"/>
                <a:sym typeface="Manrope"/>
              </a:rPr>
            </a:br>
            <a:r>
              <a:rPr lang="fr" sz="1300" b="1" i="0" u="none" strike="noStrike" cap="none">
                <a:solidFill>
                  <a:srgbClr val="000000"/>
                </a:solidFill>
                <a:latin typeface="Manrope"/>
                <a:ea typeface="Manrope"/>
                <a:cs typeface="Manrope"/>
                <a:sym typeface="Manrope"/>
              </a:rPr>
              <a:t>de bacheliers en moins </a:t>
            </a:r>
            <a:br>
              <a:rPr lang="fr" sz="1300" b="1" i="0" u="none" strike="noStrike" cap="none">
                <a:solidFill>
                  <a:srgbClr val="000000"/>
                </a:solidFill>
                <a:latin typeface="Manrope"/>
                <a:ea typeface="Manrope"/>
                <a:cs typeface="Manrope"/>
                <a:sym typeface="Manrope"/>
              </a:rPr>
            </a:br>
            <a:r>
              <a:rPr lang="fr" sz="1300" i="0" u="none" strike="noStrike" cap="none">
                <a:solidFill>
                  <a:srgbClr val="000000"/>
                </a:solidFill>
                <a:latin typeface="Manrope"/>
                <a:ea typeface="Manrope"/>
                <a:cs typeface="Manrope"/>
                <a:sym typeface="Manrope"/>
              </a:rPr>
              <a:t>chez les enfants d’employés suite à la séparation de leurs parents.</a:t>
            </a:r>
            <a:r>
              <a:rPr lang="fr" sz="1300" b="1" i="0" u="none" strike="noStrike" cap="none">
                <a:solidFill>
                  <a:srgbClr val="000000"/>
                </a:solidFill>
                <a:latin typeface="Manrope"/>
                <a:ea typeface="Manrope"/>
                <a:cs typeface="Manrope"/>
                <a:sym typeface="Manrope"/>
              </a:rPr>
              <a:t> </a:t>
            </a:r>
            <a:endParaRPr sz="1300" b="1" i="0" u="none" strike="noStrike" cap="none">
              <a:solidFill>
                <a:srgbClr val="C00000"/>
              </a:solidFill>
              <a:latin typeface="Manrope"/>
              <a:ea typeface="Manrope"/>
              <a:cs typeface="Manrope"/>
              <a:sym typeface="Manrope"/>
            </a:endParaRPr>
          </a:p>
        </p:txBody>
      </p:sp>
      <p:sp>
        <p:nvSpPr>
          <p:cNvPr id="226" name="Google Shape;226;p31"/>
          <p:cNvSpPr txBox="1"/>
          <p:nvPr/>
        </p:nvSpPr>
        <p:spPr>
          <a:xfrm>
            <a:off x="6528300" y="3449725"/>
            <a:ext cx="26157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 sz="2900" i="0" u="none" strike="noStrike" cap="none">
                <a:solidFill>
                  <a:schemeClr val="dk1"/>
                </a:solidFill>
                <a:latin typeface="Manrope ExtraBold"/>
                <a:ea typeface="Manrope ExtraBold"/>
                <a:cs typeface="Manrope ExtraBold"/>
                <a:sym typeface="Manrope ExtraBold"/>
              </a:rPr>
              <a:t>90 000</a:t>
            </a:r>
            <a:r>
              <a:rPr lang="fr" sz="3200" b="1" i="0" u="none" strike="noStrike" cap="none">
                <a:solidFill>
                  <a:srgbClr val="B01F24"/>
                </a:solidFill>
                <a:latin typeface="Manrope"/>
                <a:ea typeface="Manrope"/>
                <a:cs typeface="Manrope"/>
                <a:sym typeface="Manrope"/>
              </a:rPr>
              <a:t> </a:t>
            </a:r>
            <a:br>
              <a:rPr lang="fr" sz="3200" b="1" i="0" u="none" strike="noStrike" cap="none">
                <a:solidFill>
                  <a:srgbClr val="B01F24"/>
                </a:solidFill>
                <a:latin typeface="Manrope"/>
                <a:ea typeface="Manrope"/>
                <a:cs typeface="Manrope"/>
                <a:sym typeface="Manrope"/>
              </a:rPr>
            </a:br>
            <a:r>
              <a:rPr lang="fr" sz="1300" b="1" i="0" u="none" strike="noStrike" cap="none">
                <a:solidFill>
                  <a:srgbClr val="000000"/>
                </a:solidFill>
                <a:latin typeface="Manrope"/>
                <a:ea typeface="Manrope"/>
                <a:cs typeface="Manrope"/>
                <a:sym typeface="Manrope"/>
              </a:rPr>
              <a:t>logements </a:t>
            </a:r>
            <a:r>
              <a:rPr lang="fr" sz="1300" b="1">
                <a:latin typeface="Manrope"/>
                <a:ea typeface="Manrope"/>
                <a:cs typeface="Manrope"/>
                <a:sym typeface="Manrope"/>
              </a:rPr>
              <a:t>s</a:t>
            </a:r>
            <a:r>
              <a:rPr lang="fr" sz="1300" b="1" i="0" u="none" strike="noStrike" cap="none">
                <a:solidFill>
                  <a:srgbClr val="000000"/>
                </a:solidFill>
                <a:latin typeface="Manrope"/>
                <a:ea typeface="Manrope"/>
                <a:cs typeface="Manrope"/>
                <a:sym typeface="Manrope"/>
              </a:rPr>
              <a:t>upplémentaires sont nécessaires chaque année </a:t>
            </a:r>
            <a:br>
              <a:rPr lang="fr" sz="1300" b="1" i="0" u="none" strike="noStrike" cap="none">
                <a:solidFill>
                  <a:srgbClr val="000000"/>
                </a:solidFill>
                <a:latin typeface="Manrope"/>
                <a:ea typeface="Manrope"/>
                <a:cs typeface="Manrope"/>
                <a:sym typeface="Manrope"/>
              </a:rPr>
            </a:br>
            <a:r>
              <a:rPr lang="fr" sz="1300" i="0" u="none" strike="noStrike" cap="none">
                <a:solidFill>
                  <a:srgbClr val="000000"/>
                </a:solidFill>
                <a:latin typeface="Manrope"/>
                <a:ea typeface="Manrope"/>
                <a:cs typeface="Manrope"/>
                <a:sym typeface="Manrope"/>
              </a:rPr>
              <a:t>du fait des ruptures familiales.</a:t>
            </a:r>
            <a:endParaRPr sz="1300" b="1" i="0" u="none" strike="noStrike" cap="none">
              <a:solidFill>
                <a:srgbClr val="C00000"/>
              </a:solidFill>
              <a:latin typeface="Manrope"/>
              <a:ea typeface="Manrope"/>
              <a:cs typeface="Manrope"/>
              <a:sym typeface="Manrope"/>
            </a:endParaRPr>
          </a:p>
        </p:txBody>
      </p:sp>
      <p:pic>
        <p:nvPicPr>
          <p:cNvPr id="227" name="Google Shape;227;p31" title="chapeau-de-remise-de-diplome.png"/>
          <p:cNvPicPr preferRelativeResize="0"/>
          <p:nvPr/>
        </p:nvPicPr>
        <p:blipFill>
          <a:blip r:embed="rId3">
            <a:alphaModFix/>
          </a:blip>
          <a:stretch>
            <a:fillRect/>
          </a:stretch>
        </p:blipFill>
        <p:spPr>
          <a:xfrm>
            <a:off x="834900" y="3449720"/>
            <a:ext cx="448950" cy="448932"/>
          </a:xfrm>
          <a:prstGeom prst="rect">
            <a:avLst/>
          </a:prstGeom>
          <a:noFill/>
          <a:ln>
            <a:noFill/>
          </a:ln>
        </p:spPr>
      </p:pic>
      <p:pic>
        <p:nvPicPr>
          <p:cNvPr id="228" name="Google Shape;228;p31" title="la-pauvrete.png"/>
          <p:cNvPicPr preferRelativeResize="0"/>
          <p:nvPr/>
        </p:nvPicPr>
        <p:blipFill>
          <a:blip r:embed="rId4">
            <a:alphaModFix/>
          </a:blip>
          <a:stretch>
            <a:fillRect/>
          </a:stretch>
        </p:blipFill>
        <p:spPr>
          <a:xfrm>
            <a:off x="3711352" y="3765148"/>
            <a:ext cx="448950" cy="448950"/>
          </a:xfrm>
          <a:prstGeom prst="rect">
            <a:avLst/>
          </a:prstGeom>
          <a:noFill/>
          <a:ln>
            <a:noFill/>
          </a:ln>
        </p:spPr>
      </p:pic>
      <p:pic>
        <p:nvPicPr>
          <p:cNvPr id="229" name="Google Shape;229;p31" title="coeur-brise (1).png"/>
          <p:cNvPicPr preferRelativeResize="0"/>
          <p:nvPr/>
        </p:nvPicPr>
        <p:blipFill rotWithShape="1">
          <a:blip r:embed="rId5">
            <a:alphaModFix/>
          </a:blip>
          <a:srcRect/>
          <a:stretch/>
        </p:blipFill>
        <p:spPr>
          <a:xfrm>
            <a:off x="1141149" y="948549"/>
            <a:ext cx="448950" cy="448950"/>
          </a:xfrm>
          <a:prstGeom prst="rect">
            <a:avLst/>
          </a:prstGeom>
          <a:noFill/>
          <a:ln>
            <a:noFill/>
          </a:ln>
        </p:spPr>
      </p:pic>
      <p:pic>
        <p:nvPicPr>
          <p:cNvPr id="230" name="Google Shape;230;p31" title="logement.png"/>
          <p:cNvPicPr preferRelativeResize="0"/>
          <p:nvPr/>
        </p:nvPicPr>
        <p:blipFill>
          <a:blip r:embed="rId6">
            <a:alphaModFix/>
          </a:blip>
          <a:stretch>
            <a:fillRect/>
          </a:stretch>
        </p:blipFill>
        <p:spPr>
          <a:xfrm>
            <a:off x="6646600" y="3449713"/>
            <a:ext cx="448950" cy="448950"/>
          </a:xfrm>
          <a:prstGeom prst="rect">
            <a:avLst/>
          </a:prstGeom>
          <a:noFill/>
          <a:ln>
            <a:noFill/>
          </a:ln>
        </p:spPr>
      </p:pic>
      <p:grpSp>
        <p:nvGrpSpPr>
          <p:cNvPr id="231" name="Google Shape;231;p31"/>
          <p:cNvGrpSpPr/>
          <p:nvPr/>
        </p:nvGrpSpPr>
        <p:grpSpPr>
          <a:xfrm>
            <a:off x="7242700" y="995750"/>
            <a:ext cx="572700" cy="572700"/>
            <a:chOff x="7242700" y="971550"/>
            <a:chExt cx="572700" cy="572700"/>
          </a:xfrm>
        </p:grpSpPr>
        <p:pic>
          <p:nvPicPr>
            <p:cNvPr id="232" name="Google Shape;232;p31" title="mere.png"/>
            <p:cNvPicPr preferRelativeResize="0"/>
            <p:nvPr/>
          </p:nvPicPr>
          <p:blipFill>
            <a:blip r:embed="rId7">
              <a:alphaModFix/>
            </a:blip>
            <a:stretch>
              <a:fillRect/>
            </a:stretch>
          </p:blipFill>
          <p:spPr>
            <a:xfrm>
              <a:off x="7242700" y="971550"/>
              <a:ext cx="572700" cy="572700"/>
            </a:xfrm>
            <a:prstGeom prst="rect">
              <a:avLst/>
            </a:prstGeom>
            <a:noFill/>
            <a:ln>
              <a:noFill/>
            </a:ln>
          </p:spPr>
        </p:pic>
        <p:sp>
          <p:nvSpPr>
            <p:cNvPr id="233" name="Google Shape;233;p31"/>
            <p:cNvSpPr/>
            <p:nvPr/>
          </p:nvSpPr>
          <p:spPr>
            <a:xfrm>
              <a:off x="7429250" y="1181150"/>
              <a:ext cx="90300" cy="51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34" name="Google Shape;234;p31"/>
            <p:cNvSpPr/>
            <p:nvPr/>
          </p:nvSpPr>
          <p:spPr>
            <a:xfrm>
              <a:off x="7576075" y="1381925"/>
              <a:ext cx="82800" cy="51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Des conséquences sur les enfants…</a:t>
            </a:r>
            <a:endParaRPr/>
          </a:p>
        </p:txBody>
      </p:sp>
      <p:sp>
        <p:nvSpPr>
          <p:cNvPr id="209" name="Google Shape;209;p30"/>
          <p:cNvSpPr txBox="1">
            <a:spLocks noGrp="1"/>
          </p:cNvSpPr>
          <p:nvPr>
            <p:ph type="body" idx="1"/>
          </p:nvPr>
        </p:nvSpPr>
        <p:spPr>
          <a:xfrm>
            <a:off x="161025" y="978300"/>
            <a:ext cx="3976800" cy="29202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fr" sz="1900"/>
              <a:t>Culpabilité</a:t>
            </a:r>
            <a:endParaRPr sz="1900"/>
          </a:p>
          <a:p>
            <a:pPr marL="457200" lvl="0" indent="-349250" algn="l" rtl="0">
              <a:spcBef>
                <a:spcPts val="0"/>
              </a:spcBef>
              <a:spcAft>
                <a:spcPts val="0"/>
              </a:spcAft>
              <a:buSzPts val="1900"/>
              <a:buChar char="●"/>
            </a:pPr>
            <a:r>
              <a:rPr lang="fr" sz="1900"/>
              <a:t>Insécurité affective</a:t>
            </a:r>
            <a:endParaRPr sz="1900"/>
          </a:p>
          <a:p>
            <a:pPr marL="457200" lvl="0" indent="-349250" algn="l" rtl="0">
              <a:spcBef>
                <a:spcPts val="0"/>
              </a:spcBef>
              <a:spcAft>
                <a:spcPts val="0"/>
              </a:spcAft>
              <a:buSzPts val="1900"/>
              <a:buChar char="●"/>
            </a:pPr>
            <a:r>
              <a:rPr lang="fr" sz="1900"/>
              <a:t>Conflit de loyauté</a:t>
            </a:r>
            <a:endParaRPr sz="1900"/>
          </a:p>
          <a:p>
            <a:pPr marL="457200" lvl="0" indent="-349250" algn="l" rtl="0">
              <a:spcBef>
                <a:spcPts val="0"/>
              </a:spcBef>
              <a:spcAft>
                <a:spcPts val="0"/>
              </a:spcAft>
              <a:buSzPts val="1900"/>
              <a:buChar char="●"/>
            </a:pPr>
            <a:r>
              <a:rPr lang="fr" sz="1900"/>
              <a:t>Troubles du comportement (sommeil, alimentation…)</a:t>
            </a:r>
            <a:endParaRPr sz="1900"/>
          </a:p>
          <a:p>
            <a:pPr marL="457200" lvl="0" indent="-349250" algn="l" rtl="0">
              <a:spcBef>
                <a:spcPts val="0"/>
              </a:spcBef>
              <a:spcAft>
                <a:spcPts val="0"/>
              </a:spcAft>
              <a:buSzPts val="1900"/>
              <a:buChar char="●"/>
            </a:pPr>
            <a:r>
              <a:rPr lang="fr" sz="1900"/>
              <a:t> Parcours scolaire perturbé</a:t>
            </a:r>
            <a:endParaRPr sz="1900"/>
          </a:p>
          <a:p>
            <a:pPr marL="457200" lvl="0" indent="-349250" algn="l" rtl="0">
              <a:spcBef>
                <a:spcPts val="0"/>
              </a:spcBef>
              <a:spcAft>
                <a:spcPts val="0"/>
              </a:spcAft>
              <a:buSzPts val="1900"/>
              <a:buChar char="●"/>
            </a:pPr>
            <a:r>
              <a:rPr lang="fr" sz="1900"/>
              <a:t>…</a:t>
            </a:r>
            <a:endParaRPr sz="1900"/>
          </a:p>
        </p:txBody>
      </p:sp>
      <p:pic>
        <p:nvPicPr>
          <p:cNvPr id="210" name="Google Shape;210;p30" descr="http://www.lefigaro.fr/medias/2011/02/01/acef3394-2e4a-11e0-9d3a-caf4c011a98c.jpg"/>
          <p:cNvPicPr preferRelativeResize="0"/>
          <p:nvPr/>
        </p:nvPicPr>
        <p:blipFill rotWithShape="1">
          <a:blip r:embed="rId3">
            <a:alphaModFix/>
          </a:blip>
          <a:srcRect/>
          <a:stretch/>
        </p:blipFill>
        <p:spPr>
          <a:xfrm>
            <a:off x="3880750" y="1531300"/>
            <a:ext cx="5174424" cy="286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5"/>
          <p:cNvSpPr/>
          <p:nvPr/>
        </p:nvSpPr>
        <p:spPr>
          <a:xfrm>
            <a:off x="1341900" y="1467750"/>
            <a:ext cx="6460200" cy="2208000"/>
          </a:xfrm>
          <a:prstGeom prst="roundRect">
            <a:avLst>
              <a:gd name="adj" fmla="val 996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4020" dirty="0">
                <a:solidFill>
                  <a:schemeClr val="lt1"/>
                </a:solidFill>
                <a:latin typeface="Lilita One"/>
                <a:ea typeface="Lilita One"/>
                <a:cs typeface="Lilita One"/>
                <a:sym typeface="Lilita One"/>
              </a:rPr>
              <a:t>NOTRE RÉPONSE À LA FRAGILITÉ DES LIENS FAMILAUX</a:t>
            </a:r>
            <a:endParaRPr sz="4020" dirty="0">
              <a:solidFill>
                <a:schemeClr val="lt1"/>
              </a:solidFill>
              <a:latin typeface="Lilita One"/>
              <a:ea typeface="Lilita One"/>
              <a:cs typeface="Lilita One"/>
              <a:sym typeface="Lilita On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6"/>
          <p:cNvSpPr/>
          <p:nvPr/>
        </p:nvSpPr>
        <p:spPr>
          <a:xfrm>
            <a:off x="308025" y="1882350"/>
            <a:ext cx="3323100" cy="2239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Manrope"/>
              <a:ea typeface="Manrope"/>
              <a:cs typeface="Manrope"/>
              <a:sym typeface="Manrope"/>
            </a:endParaRPr>
          </a:p>
        </p:txBody>
      </p:sp>
      <p:sp>
        <p:nvSpPr>
          <p:cNvPr id="476" name="Google Shape;476;p56"/>
          <p:cNvSpPr txBox="1">
            <a:spLocks noGrp="1"/>
          </p:cNvSpPr>
          <p:nvPr>
            <p:ph type="title"/>
          </p:nvPr>
        </p:nvSpPr>
        <p:spPr>
          <a:xfrm>
            <a:off x="161025" y="183700"/>
            <a:ext cx="80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La force d’un réseau</a:t>
            </a:r>
            <a:endParaRPr dirty="0"/>
          </a:p>
        </p:txBody>
      </p:sp>
      <p:grpSp>
        <p:nvGrpSpPr>
          <p:cNvPr id="477" name="Google Shape;477;p56"/>
          <p:cNvGrpSpPr/>
          <p:nvPr/>
        </p:nvGrpSpPr>
        <p:grpSpPr>
          <a:xfrm>
            <a:off x="3718825" y="183700"/>
            <a:ext cx="5098200" cy="4891025"/>
            <a:chOff x="3888275" y="183700"/>
            <a:chExt cx="5098200" cy="4891025"/>
          </a:xfrm>
        </p:grpSpPr>
        <p:pic>
          <p:nvPicPr>
            <p:cNvPr id="478" name="Google Shape;478;p56" title="la-france (1).png"/>
            <p:cNvPicPr preferRelativeResize="0"/>
            <p:nvPr/>
          </p:nvPicPr>
          <p:blipFill rotWithShape="1">
            <a:blip r:embed="rId3">
              <a:alphaModFix/>
            </a:blip>
            <a:srcRect t="4067"/>
            <a:stretch/>
          </p:blipFill>
          <p:spPr>
            <a:xfrm>
              <a:off x="3888275" y="183700"/>
              <a:ext cx="5098200" cy="4891025"/>
            </a:xfrm>
            <a:prstGeom prst="rect">
              <a:avLst/>
            </a:prstGeom>
            <a:noFill/>
            <a:ln>
              <a:noFill/>
            </a:ln>
          </p:spPr>
        </p:pic>
        <p:sp>
          <p:nvSpPr>
            <p:cNvPr id="479" name="Google Shape;479;p56"/>
            <p:cNvSpPr/>
            <p:nvPr/>
          </p:nvSpPr>
          <p:spPr>
            <a:xfrm rot="8100000">
              <a:off x="6364998" y="1484335"/>
              <a:ext cx="213405" cy="213405"/>
            </a:xfrm>
            <a:prstGeom prst="teardrop">
              <a:avLst>
                <a:gd name="adj" fmla="val 10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0" name="Google Shape;480;p56"/>
            <p:cNvSpPr/>
            <p:nvPr/>
          </p:nvSpPr>
          <p:spPr>
            <a:xfrm rot="8100000">
              <a:off x="7454798" y="1595885"/>
              <a:ext cx="213405" cy="213405"/>
            </a:xfrm>
            <a:prstGeom prst="teardrop">
              <a:avLst>
                <a:gd name="adj" fmla="val 10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1" name="Google Shape;481;p56"/>
            <p:cNvSpPr/>
            <p:nvPr/>
          </p:nvSpPr>
          <p:spPr>
            <a:xfrm rot="8100000">
              <a:off x="7085798" y="2737185"/>
              <a:ext cx="213405" cy="213405"/>
            </a:xfrm>
            <a:prstGeom prst="teardrop">
              <a:avLst>
                <a:gd name="adj" fmla="val 10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2" name="Google Shape;482;p56"/>
            <p:cNvSpPr/>
            <p:nvPr/>
          </p:nvSpPr>
          <p:spPr>
            <a:xfrm rot="8100000">
              <a:off x="7188748" y="2615935"/>
              <a:ext cx="213405" cy="213405"/>
            </a:xfrm>
            <a:prstGeom prst="teardrop">
              <a:avLst>
                <a:gd name="adj" fmla="val 10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3" name="Google Shape;483;p56"/>
            <p:cNvSpPr/>
            <p:nvPr/>
          </p:nvSpPr>
          <p:spPr>
            <a:xfrm rot="8100000">
              <a:off x="6880548" y="2533660"/>
              <a:ext cx="213405" cy="213405"/>
            </a:xfrm>
            <a:prstGeom prst="teardrop">
              <a:avLst>
                <a:gd name="adj" fmla="val 10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4" name="Google Shape;484;p56"/>
            <p:cNvSpPr/>
            <p:nvPr/>
          </p:nvSpPr>
          <p:spPr>
            <a:xfrm rot="8100000">
              <a:off x="5187923" y="2766835"/>
              <a:ext cx="213405" cy="213405"/>
            </a:xfrm>
            <a:prstGeom prst="teardrop">
              <a:avLst>
                <a:gd name="adj" fmla="val 10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5" name="Google Shape;485;p56"/>
            <p:cNvSpPr/>
            <p:nvPr/>
          </p:nvSpPr>
          <p:spPr>
            <a:xfrm rot="8100000">
              <a:off x="4886123" y="1542935"/>
              <a:ext cx="213405" cy="213405"/>
            </a:xfrm>
            <a:prstGeom prst="teardrop">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6" name="Google Shape;486;p56"/>
            <p:cNvSpPr/>
            <p:nvPr/>
          </p:nvSpPr>
          <p:spPr>
            <a:xfrm rot="8100000">
              <a:off x="5489723" y="1036660"/>
              <a:ext cx="213405" cy="213405"/>
            </a:xfrm>
            <a:prstGeom prst="teardrop">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7" name="Google Shape;487;p56"/>
            <p:cNvSpPr/>
            <p:nvPr/>
          </p:nvSpPr>
          <p:spPr>
            <a:xfrm rot="8100000">
              <a:off x="5970873" y="1938535"/>
              <a:ext cx="213405" cy="213405"/>
            </a:xfrm>
            <a:prstGeom prst="teardrop">
              <a:avLst>
                <a:gd name="adj" fmla="val 100000"/>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8" name="Google Shape;488;p56"/>
            <p:cNvSpPr/>
            <p:nvPr/>
          </p:nvSpPr>
          <p:spPr>
            <a:xfrm rot="8100000">
              <a:off x="6835473" y="2835460"/>
              <a:ext cx="213405" cy="213405"/>
            </a:xfrm>
            <a:prstGeom prst="teardrop">
              <a:avLst>
                <a:gd name="adj" fmla="val 100000"/>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89" name="Google Shape;489;p56"/>
            <p:cNvSpPr/>
            <p:nvPr/>
          </p:nvSpPr>
          <p:spPr>
            <a:xfrm rot="8100000">
              <a:off x="5309173" y="3900360"/>
              <a:ext cx="213405" cy="213405"/>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90" name="Google Shape;490;p56"/>
            <p:cNvSpPr/>
            <p:nvPr/>
          </p:nvSpPr>
          <p:spPr>
            <a:xfrm rot="8100000">
              <a:off x="6482198" y="4053010"/>
              <a:ext cx="213405" cy="213405"/>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91" name="Google Shape;491;p56"/>
            <p:cNvSpPr/>
            <p:nvPr/>
          </p:nvSpPr>
          <p:spPr>
            <a:xfrm rot="8100000">
              <a:off x="7490548" y="2087935"/>
              <a:ext cx="213405" cy="213405"/>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92" name="Google Shape;492;p56"/>
            <p:cNvSpPr txBox="1"/>
            <p:nvPr/>
          </p:nvSpPr>
          <p:spPr>
            <a:xfrm>
              <a:off x="4628175" y="1800550"/>
              <a:ext cx="729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RENNES</a:t>
              </a:r>
              <a:endParaRPr sz="900" b="1">
                <a:solidFill>
                  <a:schemeClr val="dk2"/>
                </a:solidFill>
                <a:latin typeface="Manrope"/>
                <a:ea typeface="Manrope"/>
                <a:cs typeface="Manrope"/>
                <a:sym typeface="Manrope"/>
              </a:endParaRPr>
            </a:p>
          </p:txBody>
        </p:sp>
        <p:sp>
          <p:nvSpPr>
            <p:cNvPr id="493" name="Google Shape;493;p56"/>
            <p:cNvSpPr txBox="1"/>
            <p:nvPr/>
          </p:nvSpPr>
          <p:spPr>
            <a:xfrm>
              <a:off x="5231775" y="1228600"/>
              <a:ext cx="729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CAEN</a:t>
              </a:r>
              <a:endParaRPr sz="900" b="1">
                <a:solidFill>
                  <a:schemeClr val="dk2"/>
                </a:solidFill>
                <a:latin typeface="Manrope"/>
                <a:ea typeface="Manrope"/>
                <a:cs typeface="Manrope"/>
                <a:sym typeface="Manrope"/>
              </a:endParaRPr>
            </a:p>
          </p:txBody>
        </p:sp>
        <p:sp>
          <p:nvSpPr>
            <p:cNvPr id="494" name="Google Shape;494;p56"/>
            <p:cNvSpPr txBox="1"/>
            <p:nvPr/>
          </p:nvSpPr>
          <p:spPr>
            <a:xfrm>
              <a:off x="6396450" y="1471038"/>
              <a:ext cx="729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PARIS</a:t>
              </a:r>
              <a:endParaRPr sz="900" b="1">
                <a:solidFill>
                  <a:schemeClr val="dk2"/>
                </a:solidFill>
                <a:latin typeface="Manrope"/>
                <a:ea typeface="Manrope"/>
                <a:cs typeface="Manrope"/>
                <a:sym typeface="Manrope"/>
              </a:endParaRPr>
            </a:p>
          </p:txBody>
        </p:sp>
        <p:sp>
          <p:nvSpPr>
            <p:cNvPr id="495" name="Google Shape;495;p56"/>
            <p:cNvSpPr txBox="1"/>
            <p:nvPr/>
          </p:nvSpPr>
          <p:spPr>
            <a:xfrm>
              <a:off x="5712925" y="2129663"/>
              <a:ext cx="729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ORLÉANS</a:t>
              </a:r>
              <a:endParaRPr sz="900" b="1">
                <a:solidFill>
                  <a:schemeClr val="dk2"/>
                </a:solidFill>
                <a:latin typeface="Manrope"/>
                <a:ea typeface="Manrope"/>
                <a:cs typeface="Manrope"/>
                <a:sym typeface="Manrope"/>
              </a:endParaRPr>
            </a:p>
          </p:txBody>
        </p:sp>
        <p:sp>
          <p:nvSpPr>
            <p:cNvPr id="496" name="Google Shape;496;p56"/>
            <p:cNvSpPr txBox="1"/>
            <p:nvPr/>
          </p:nvSpPr>
          <p:spPr>
            <a:xfrm>
              <a:off x="7196850" y="1800538"/>
              <a:ext cx="729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NANCY</a:t>
              </a:r>
              <a:endParaRPr sz="900" b="1">
                <a:solidFill>
                  <a:schemeClr val="dk2"/>
                </a:solidFill>
                <a:latin typeface="Manrope"/>
                <a:ea typeface="Manrope"/>
                <a:cs typeface="Manrope"/>
                <a:sym typeface="Manrope"/>
              </a:endParaRPr>
            </a:p>
          </p:txBody>
        </p:sp>
        <p:sp>
          <p:nvSpPr>
            <p:cNvPr id="497" name="Google Shape;497;p56"/>
            <p:cNvSpPr txBox="1"/>
            <p:nvPr/>
          </p:nvSpPr>
          <p:spPr>
            <a:xfrm>
              <a:off x="6689800" y="2071825"/>
              <a:ext cx="867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BESANÇON</a:t>
              </a:r>
              <a:endParaRPr sz="900" b="1">
                <a:solidFill>
                  <a:schemeClr val="dk2"/>
                </a:solidFill>
                <a:latin typeface="Manrope"/>
                <a:ea typeface="Manrope"/>
                <a:cs typeface="Manrope"/>
                <a:sym typeface="Manrope"/>
              </a:endParaRPr>
            </a:p>
          </p:txBody>
        </p:sp>
        <p:sp>
          <p:nvSpPr>
            <p:cNvPr id="498" name="Google Shape;498;p56"/>
            <p:cNvSpPr txBox="1"/>
            <p:nvPr/>
          </p:nvSpPr>
          <p:spPr>
            <a:xfrm>
              <a:off x="7299825" y="2561088"/>
              <a:ext cx="729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MEYZIEU</a:t>
              </a:r>
              <a:endParaRPr sz="900" b="1">
                <a:solidFill>
                  <a:schemeClr val="dk2"/>
                </a:solidFill>
                <a:latin typeface="Manrope"/>
                <a:ea typeface="Manrope"/>
                <a:cs typeface="Manrope"/>
                <a:sym typeface="Manrope"/>
              </a:endParaRPr>
            </a:p>
          </p:txBody>
        </p:sp>
        <p:sp>
          <p:nvSpPr>
            <p:cNvPr id="499" name="Google Shape;499;p56"/>
            <p:cNvSpPr txBox="1"/>
            <p:nvPr/>
          </p:nvSpPr>
          <p:spPr>
            <a:xfrm>
              <a:off x="6983100" y="2885813"/>
              <a:ext cx="729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LYON</a:t>
              </a:r>
              <a:endParaRPr sz="900" b="1">
                <a:solidFill>
                  <a:schemeClr val="dk2"/>
                </a:solidFill>
                <a:latin typeface="Manrope"/>
                <a:ea typeface="Manrope"/>
                <a:cs typeface="Manrope"/>
                <a:sym typeface="Manrope"/>
              </a:endParaRPr>
            </a:p>
          </p:txBody>
        </p:sp>
        <p:sp>
          <p:nvSpPr>
            <p:cNvPr id="500" name="Google Shape;500;p56"/>
            <p:cNvSpPr txBox="1"/>
            <p:nvPr/>
          </p:nvSpPr>
          <p:spPr>
            <a:xfrm>
              <a:off x="6379375" y="3040325"/>
              <a:ext cx="1125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SAINT-ETIENNE</a:t>
              </a:r>
              <a:endParaRPr sz="900" b="1">
                <a:solidFill>
                  <a:schemeClr val="dk2"/>
                </a:solidFill>
                <a:latin typeface="Manrope"/>
                <a:ea typeface="Manrope"/>
                <a:cs typeface="Manrope"/>
                <a:sym typeface="Manrope"/>
              </a:endParaRPr>
            </a:p>
          </p:txBody>
        </p:sp>
        <p:sp>
          <p:nvSpPr>
            <p:cNvPr id="501" name="Google Shape;501;p56"/>
            <p:cNvSpPr txBox="1"/>
            <p:nvPr/>
          </p:nvSpPr>
          <p:spPr>
            <a:xfrm>
              <a:off x="6253800" y="2508788"/>
              <a:ext cx="729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ROANNE</a:t>
              </a:r>
              <a:endParaRPr sz="900" b="1">
                <a:solidFill>
                  <a:schemeClr val="dk2"/>
                </a:solidFill>
                <a:latin typeface="Manrope"/>
                <a:ea typeface="Manrope"/>
                <a:cs typeface="Manrope"/>
                <a:sym typeface="Manrope"/>
              </a:endParaRPr>
            </a:p>
          </p:txBody>
        </p:sp>
        <p:sp>
          <p:nvSpPr>
            <p:cNvPr id="502" name="Google Shape;502;p56"/>
            <p:cNvSpPr txBox="1"/>
            <p:nvPr/>
          </p:nvSpPr>
          <p:spPr>
            <a:xfrm>
              <a:off x="4860975" y="2994800"/>
              <a:ext cx="867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BORDEAUX</a:t>
              </a:r>
              <a:endParaRPr sz="900" b="1">
                <a:solidFill>
                  <a:schemeClr val="dk2"/>
                </a:solidFill>
                <a:latin typeface="Manrope"/>
                <a:ea typeface="Manrope"/>
                <a:cs typeface="Manrope"/>
                <a:sym typeface="Manrope"/>
              </a:endParaRPr>
            </a:p>
          </p:txBody>
        </p:sp>
        <p:sp>
          <p:nvSpPr>
            <p:cNvPr id="503" name="Google Shape;503;p56"/>
            <p:cNvSpPr txBox="1"/>
            <p:nvPr/>
          </p:nvSpPr>
          <p:spPr>
            <a:xfrm>
              <a:off x="5131600" y="4114450"/>
              <a:ext cx="568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PAU</a:t>
              </a:r>
              <a:endParaRPr sz="900" b="1">
                <a:solidFill>
                  <a:schemeClr val="dk2"/>
                </a:solidFill>
                <a:latin typeface="Manrope"/>
                <a:ea typeface="Manrope"/>
                <a:cs typeface="Manrope"/>
                <a:sym typeface="Manrope"/>
              </a:endParaRPr>
            </a:p>
          </p:txBody>
        </p:sp>
        <p:sp>
          <p:nvSpPr>
            <p:cNvPr id="504" name="Google Shape;504;p56"/>
            <p:cNvSpPr txBox="1"/>
            <p:nvPr/>
          </p:nvSpPr>
          <p:spPr>
            <a:xfrm>
              <a:off x="6079075" y="4310625"/>
              <a:ext cx="1125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PERPIGNAN</a:t>
              </a:r>
              <a:endParaRPr sz="900" b="1">
                <a:solidFill>
                  <a:schemeClr val="dk2"/>
                </a:solidFill>
                <a:latin typeface="Manrope"/>
                <a:ea typeface="Manrope"/>
                <a:cs typeface="Manrope"/>
                <a:sym typeface="Manrope"/>
              </a:endParaRPr>
            </a:p>
          </p:txBody>
        </p:sp>
        <p:sp>
          <p:nvSpPr>
            <p:cNvPr id="505" name="Google Shape;505;p56"/>
            <p:cNvSpPr/>
            <p:nvPr/>
          </p:nvSpPr>
          <p:spPr>
            <a:xfrm>
              <a:off x="6836700" y="3953075"/>
              <a:ext cx="108000" cy="1080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06" name="Google Shape;506;p56"/>
            <p:cNvSpPr txBox="1"/>
            <p:nvPr/>
          </p:nvSpPr>
          <p:spPr>
            <a:xfrm>
              <a:off x="6327900" y="3612475"/>
              <a:ext cx="1125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MONTPELLIER</a:t>
              </a:r>
              <a:endParaRPr sz="900" b="1">
                <a:solidFill>
                  <a:schemeClr val="dk2"/>
                </a:solidFill>
                <a:latin typeface="Manrope"/>
                <a:ea typeface="Manrope"/>
                <a:cs typeface="Manrope"/>
                <a:sym typeface="Manrope"/>
              </a:endParaRPr>
            </a:p>
          </p:txBody>
        </p:sp>
      </p:grpSp>
      <p:grpSp>
        <p:nvGrpSpPr>
          <p:cNvPr id="507" name="Google Shape;507;p56"/>
          <p:cNvGrpSpPr/>
          <p:nvPr/>
        </p:nvGrpSpPr>
        <p:grpSpPr>
          <a:xfrm>
            <a:off x="595410" y="2195875"/>
            <a:ext cx="3035663" cy="1612750"/>
            <a:chOff x="811750" y="3601825"/>
            <a:chExt cx="2665200" cy="1612750"/>
          </a:xfrm>
        </p:grpSpPr>
        <p:sp>
          <p:nvSpPr>
            <p:cNvPr id="508" name="Google Shape;508;p56"/>
            <p:cNvSpPr/>
            <p:nvPr/>
          </p:nvSpPr>
          <p:spPr>
            <a:xfrm rot="8100000">
              <a:off x="855948" y="3667310"/>
              <a:ext cx="213405" cy="213405"/>
            </a:xfrm>
            <a:prstGeom prst="teardrop">
              <a:avLst>
                <a:gd name="adj" fmla="val 10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Manrope"/>
                <a:ea typeface="Manrope"/>
                <a:cs typeface="Manrope"/>
                <a:sym typeface="Manrope"/>
              </a:endParaRPr>
            </a:p>
          </p:txBody>
        </p:sp>
        <p:sp>
          <p:nvSpPr>
            <p:cNvPr id="509" name="Google Shape;509;p56"/>
            <p:cNvSpPr/>
            <p:nvPr/>
          </p:nvSpPr>
          <p:spPr>
            <a:xfrm rot="8100000">
              <a:off x="855948" y="3997260"/>
              <a:ext cx="213405" cy="213405"/>
            </a:xfrm>
            <a:prstGeom prst="teardrop">
              <a:avLst>
                <a:gd name="adj" fmla="val 100000"/>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Manrope"/>
                <a:ea typeface="Manrope"/>
                <a:cs typeface="Manrope"/>
                <a:sym typeface="Manrope"/>
              </a:endParaRPr>
            </a:p>
          </p:txBody>
        </p:sp>
        <p:sp>
          <p:nvSpPr>
            <p:cNvPr id="510" name="Google Shape;510;p56"/>
            <p:cNvSpPr/>
            <p:nvPr/>
          </p:nvSpPr>
          <p:spPr>
            <a:xfrm rot="8100000">
              <a:off x="855948" y="4327210"/>
              <a:ext cx="213405" cy="213405"/>
            </a:xfrm>
            <a:prstGeom prst="teardrop">
              <a:avLst>
                <a:gd name="adj" fmla="val 100000"/>
              </a:avLst>
            </a:prstGeom>
            <a:solidFill>
              <a:srgbClr val="FFAD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Manrope"/>
                <a:ea typeface="Manrope"/>
                <a:cs typeface="Manrope"/>
                <a:sym typeface="Manrope"/>
              </a:endParaRPr>
            </a:p>
          </p:txBody>
        </p:sp>
        <p:sp>
          <p:nvSpPr>
            <p:cNvPr id="511" name="Google Shape;511;p56"/>
            <p:cNvSpPr/>
            <p:nvPr/>
          </p:nvSpPr>
          <p:spPr>
            <a:xfrm rot="8100000">
              <a:off x="855948" y="4657160"/>
              <a:ext cx="213405" cy="213405"/>
            </a:xfrm>
            <a:prstGeom prst="teardrop">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Manrope"/>
                <a:ea typeface="Manrope"/>
                <a:cs typeface="Manrope"/>
                <a:sym typeface="Manrope"/>
              </a:endParaRPr>
            </a:p>
          </p:txBody>
        </p:sp>
        <p:sp>
          <p:nvSpPr>
            <p:cNvPr id="512" name="Google Shape;512;p56"/>
            <p:cNvSpPr/>
            <p:nvPr/>
          </p:nvSpPr>
          <p:spPr>
            <a:xfrm>
              <a:off x="908650" y="4999025"/>
              <a:ext cx="108000" cy="1080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Manrope"/>
                <a:ea typeface="Manrope"/>
                <a:cs typeface="Manrope"/>
                <a:sym typeface="Manrope"/>
              </a:endParaRPr>
            </a:p>
          </p:txBody>
        </p:sp>
        <p:sp>
          <p:nvSpPr>
            <p:cNvPr id="513" name="Google Shape;513;p56"/>
            <p:cNvSpPr txBox="1"/>
            <p:nvPr/>
          </p:nvSpPr>
          <p:spPr>
            <a:xfrm>
              <a:off x="1113550" y="3942425"/>
              <a:ext cx="2363400" cy="32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b="1">
                  <a:solidFill>
                    <a:schemeClr val="dk2"/>
                  </a:solidFill>
                  <a:latin typeface="Manrope"/>
                  <a:ea typeface="Manrope"/>
                  <a:cs typeface="Manrope"/>
                  <a:sym typeface="Manrope"/>
                </a:rPr>
                <a:t>Projet 2024 - 2025</a:t>
              </a:r>
              <a:endParaRPr sz="1200" b="1">
                <a:solidFill>
                  <a:schemeClr val="dk2"/>
                </a:solidFill>
                <a:latin typeface="Manrope"/>
                <a:ea typeface="Manrope"/>
                <a:cs typeface="Manrope"/>
                <a:sym typeface="Manrope"/>
              </a:endParaRPr>
            </a:p>
          </p:txBody>
        </p:sp>
        <p:sp>
          <p:nvSpPr>
            <p:cNvPr id="514" name="Google Shape;514;p56"/>
            <p:cNvSpPr txBox="1"/>
            <p:nvPr/>
          </p:nvSpPr>
          <p:spPr>
            <a:xfrm>
              <a:off x="1113550" y="3601825"/>
              <a:ext cx="2363400" cy="32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b="1">
                  <a:solidFill>
                    <a:schemeClr val="dk2"/>
                  </a:solidFill>
                  <a:latin typeface="Manrope"/>
                  <a:ea typeface="Manrope"/>
                  <a:cs typeface="Manrope"/>
                  <a:sym typeface="Manrope"/>
                </a:rPr>
                <a:t>Maison existante</a:t>
              </a:r>
              <a:endParaRPr sz="1200" b="1">
                <a:solidFill>
                  <a:schemeClr val="dk2"/>
                </a:solidFill>
                <a:latin typeface="Manrope"/>
                <a:ea typeface="Manrope"/>
                <a:cs typeface="Manrope"/>
                <a:sym typeface="Manrope"/>
              </a:endParaRPr>
            </a:p>
          </p:txBody>
        </p:sp>
        <p:sp>
          <p:nvSpPr>
            <p:cNvPr id="515" name="Google Shape;515;p56"/>
            <p:cNvSpPr txBox="1"/>
            <p:nvPr/>
          </p:nvSpPr>
          <p:spPr>
            <a:xfrm>
              <a:off x="1113550" y="4277700"/>
              <a:ext cx="2363400" cy="32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b="1">
                  <a:solidFill>
                    <a:schemeClr val="dk2"/>
                  </a:solidFill>
                  <a:latin typeface="Manrope"/>
                  <a:ea typeface="Manrope"/>
                  <a:cs typeface="Manrope"/>
                  <a:sym typeface="Manrope"/>
                </a:rPr>
                <a:t>En cours d’étude de faisabilité</a:t>
              </a:r>
              <a:endParaRPr sz="1200" b="1">
                <a:solidFill>
                  <a:schemeClr val="dk2"/>
                </a:solidFill>
                <a:latin typeface="Manrope"/>
                <a:ea typeface="Manrope"/>
                <a:cs typeface="Manrope"/>
                <a:sym typeface="Manrope"/>
              </a:endParaRPr>
            </a:p>
          </p:txBody>
        </p:sp>
        <p:sp>
          <p:nvSpPr>
            <p:cNvPr id="516" name="Google Shape;516;p56"/>
            <p:cNvSpPr txBox="1"/>
            <p:nvPr/>
          </p:nvSpPr>
          <p:spPr>
            <a:xfrm>
              <a:off x="1113550" y="4612975"/>
              <a:ext cx="2363400" cy="32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b="1">
                  <a:solidFill>
                    <a:schemeClr val="dk2"/>
                  </a:solidFill>
                  <a:latin typeface="Manrope"/>
                  <a:ea typeface="Manrope"/>
                  <a:cs typeface="Manrope"/>
                  <a:sym typeface="Manrope"/>
                </a:rPr>
                <a:t>En cours d’étude d’opportunité</a:t>
              </a:r>
              <a:endParaRPr sz="1200" b="1">
                <a:solidFill>
                  <a:schemeClr val="dk2"/>
                </a:solidFill>
                <a:latin typeface="Manrope"/>
                <a:ea typeface="Manrope"/>
                <a:cs typeface="Manrope"/>
                <a:sym typeface="Manrope"/>
              </a:endParaRPr>
            </a:p>
          </p:txBody>
        </p:sp>
        <p:sp>
          <p:nvSpPr>
            <p:cNvPr id="517" name="Google Shape;517;p56"/>
            <p:cNvSpPr txBox="1"/>
            <p:nvPr/>
          </p:nvSpPr>
          <p:spPr>
            <a:xfrm>
              <a:off x="1113550" y="4891475"/>
              <a:ext cx="2363400" cy="32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b="1">
                  <a:solidFill>
                    <a:schemeClr val="dk2"/>
                  </a:solidFill>
                  <a:latin typeface="Manrope"/>
                  <a:ea typeface="Manrope"/>
                  <a:cs typeface="Manrope"/>
                  <a:sym typeface="Manrope"/>
                </a:rPr>
                <a:t>Pré-étude</a:t>
              </a:r>
              <a:endParaRPr sz="1200" b="1">
                <a:solidFill>
                  <a:schemeClr val="dk2"/>
                </a:solidFill>
                <a:latin typeface="Manrope"/>
                <a:ea typeface="Manrope"/>
                <a:cs typeface="Manrope"/>
                <a:sym typeface="Manrope"/>
              </a:endParaRPr>
            </a:p>
          </p:txBody>
        </p:sp>
      </p:grpSp>
      <p:sp>
        <p:nvSpPr>
          <p:cNvPr id="518" name="Google Shape;518;p56"/>
          <p:cNvSpPr/>
          <p:nvPr/>
        </p:nvSpPr>
        <p:spPr>
          <a:xfrm rot="8100000">
            <a:off x="6066873" y="1624735"/>
            <a:ext cx="213405" cy="213405"/>
          </a:xfrm>
          <a:prstGeom prst="teardrop">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19" name="Google Shape;519;p56"/>
          <p:cNvSpPr txBox="1"/>
          <p:nvPr/>
        </p:nvSpPr>
        <p:spPr>
          <a:xfrm>
            <a:off x="5879400" y="1781275"/>
            <a:ext cx="95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900" b="1">
                <a:solidFill>
                  <a:schemeClr val="dk2"/>
                </a:solidFill>
                <a:latin typeface="Manrope"/>
                <a:ea typeface="Manrope"/>
                <a:cs typeface="Manrope"/>
                <a:sym typeface="Manrope"/>
              </a:rPr>
              <a:t>VERSAILLES</a:t>
            </a:r>
            <a:endParaRPr sz="900" b="1">
              <a:solidFill>
                <a:schemeClr val="dk2"/>
              </a:solidFill>
              <a:latin typeface="Manrope"/>
              <a:ea typeface="Manrope"/>
              <a:cs typeface="Manrope"/>
              <a:sym typeface="Manrope"/>
            </a:endParaRPr>
          </a:p>
        </p:txBody>
      </p:sp>
    </p:spTree>
  </p:cSld>
  <p:clrMapOvr>
    <a:masterClrMapping/>
  </p:clrMapOvr>
</p:sld>
</file>

<file path=ppt/theme/theme1.xml><?xml version="1.0" encoding="utf-8"?>
<a:theme xmlns:a="http://schemas.openxmlformats.org/drawingml/2006/main" name="Familya">
  <a:themeElements>
    <a:clrScheme name="Simple Light">
      <a:dk1>
        <a:srgbClr val="CC1F29"/>
      </a:dk1>
      <a:lt1>
        <a:srgbClr val="FFFFFF"/>
      </a:lt1>
      <a:dk2>
        <a:srgbClr val="434343"/>
      </a:dk2>
      <a:lt2>
        <a:srgbClr val="F2E3D4"/>
      </a:lt2>
      <a:accent1>
        <a:srgbClr val="A1D6E5"/>
      </a:accent1>
      <a:accent2>
        <a:srgbClr val="212121"/>
      </a:accent2>
      <a:accent3>
        <a:srgbClr val="FAB5E5"/>
      </a:accent3>
      <a:accent4>
        <a:srgbClr val="FFAD87"/>
      </a:accent4>
      <a:accent5>
        <a:srgbClr val="87DBCF"/>
      </a:accent5>
      <a:accent6>
        <a:srgbClr val="FFE021"/>
      </a:accent6>
      <a:hlink>
        <a:srgbClr val="CC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1339</Words>
  <Application>Microsoft Macintosh PowerPoint</Application>
  <PresentationFormat>Affichage à l'écran (16:9)</PresentationFormat>
  <Paragraphs>244</Paragraphs>
  <Slides>32</Slides>
  <Notes>32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Manrope ExtraBold</vt:lpstr>
      <vt:lpstr>Lilita One</vt:lpstr>
      <vt:lpstr>Calibri</vt:lpstr>
      <vt:lpstr>Manrope</vt:lpstr>
      <vt:lpstr>Aharoni</vt:lpstr>
      <vt:lpstr>Noto Sans Symbols</vt:lpstr>
      <vt:lpstr>Manrope SemiBold</vt:lpstr>
      <vt:lpstr>Familya</vt:lpstr>
      <vt:lpstr>BIENVENUE!  LE COUPLE, LA FAMILLE,... OÙ EN EST-ON?</vt:lpstr>
      <vt:lpstr>Présentation PowerPoint</vt:lpstr>
      <vt:lpstr>LA FAMILLE PLÉBISCITÉE</vt:lpstr>
      <vt:lpstr>Présentation PowerPoint</vt:lpstr>
      <vt:lpstr>QUIZZ: Combien y a-t-il de séparation conjugale en France par an?</vt:lpstr>
      <vt:lpstr>LA FAMILLE FRAGILISÉE…</vt:lpstr>
      <vt:lpstr>Des conséquences sur les enfants…</vt:lpstr>
      <vt:lpstr>Présentation PowerPoint</vt:lpstr>
      <vt:lpstr>La force d’un réseau</vt:lpstr>
      <vt:lpstr>DEPUIS 3 ANS À FAMILYA PARIS</vt:lpstr>
      <vt:lpstr>Présentation PowerPoint</vt:lpstr>
      <vt:lpstr>NOTRE MISSION</vt:lpstr>
      <vt:lpstr>NOTRE ADN </vt:lpstr>
      <vt:lpstr>LES SERVICES PROPOSÉS</vt:lpstr>
      <vt:lpstr>Présentation PowerPoint</vt:lpstr>
      <vt:lpstr>UN PARCOURS POUR JEUNES LYCÉENS</vt:lpstr>
      <vt:lpstr>POUR DÉDIABOLISER LE SMARTPHONE EN FAMILLE</vt:lpstr>
      <vt:lpstr>DES RENDEZ-VOUS PERSONNALISÉS ET CONFIDENTIELS</vt:lpstr>
      <vt:lpstr>Qui sommes nous ?</vt:lpstr>
      <vt:lpstr>Deux nouveaux textes précisent et encadrent l’EVRAS</vt:lpstr>
      <vt:lpstr>Septembre 2025 - Une nouvelle feuille de route  </vt:lpstr>
      <vt:lpstr>Présentation PowerPoint</vt:lpstr>
      <vt:lpstr>Pour quoi  ?</vt:lpstr>
      <vt:lpstr>Des interventions construites selon vos besoins et votre projet </vt:lpstr>
      <vt:lpstr>Une posture professionnelle</vt:lpstr>
      <vt:lpstr>Comment ? </vt:lpstr>
      <vt:lpstr>Une offre selon le programme et notre cadre professionnel</vt:lpstr>
      <vt:lpstr>Une proposition : Le Parcours 3R – Collège Complet et progressif</vt:lpstr>
      <vt:lpstr>Un travail en synergie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philippe chauveau</dc:creator>
  <cp:lastModifiedBy>Véronique Lamouroux</cp:lastModifiedBy>
  <cp:revision>9</cp:revision>
  <cp:lastPrinted>2025-09-19T15:14:31Z</cp:lastPrinted>
  <dcterms:modified xsi:type="dcterms:W3CDTF">2025-12-12T16:16:39Z</dcterms:modified>
</cp:coreProperties>
</file>