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 Slab Light"/>
      <p:regular r:id="rId21"/>
      <p:bold r:id="rId22"/>
    </p:embeddedFont>
    <p:embeddedFont>
      <p:font typeface="Bebas Neue"/>
      <p:regular r:id="rId23"/>
    </p:embeddedFont>
    <p:embeddedFont>
      <p:font typeface="Overpass"/>
      <p:regular r:id="rId24"/>
      <p:bold r:id="rId25"/>
      <p:italic r:id="rId26"/>
      <p:boldItalic r:id="rId27"/>
    </p:embeddedFont>
    <p:embeddedFont>
      <p:font typeface="Fira Sans Extra Condensed Medium"/>
      <p:regular r:id="rId28"/>
      <p:bold r:id="rId29"/>
      <p:italic r:id="rId30"/>
      <p:boldItalic r:id="rId31"/>
    </p:embeddedFont>
    <p:embeddedFont>
      <p:font typeface="Overpass ExtraLight"/>
      <p:regular r:id="rId32"/>
      <p:bold r:id="rId33"/>
      <p:italic r:id="rId34"/>
      <p:boldItalic r:id="rId35"/>
    </p:embeddedFont>
    <p:embeddedFont>
      <p:font typeface="Overpass Light"/>
      <p:regular r:id="rId36"/>
      <p:bold r:id="rId37"/>
      <p:italic r:id="rId38"/>
      <p:boldItalic r:id="rId39"/>
    </p:embeddedFont>
    <p:embeddedFont>
      <p:font typeface="Arial Black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hoThMeI9yWVsqlfeiyqvHG53Sk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260E68-F96F-49C6-8B34-6CDA04755109}">
  <a:tblStyle styleId="{72260E68-F96F-49C6-8B34-6CDA0475510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Black-regular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font" Target="fonts/RobotoSlabLight-bold.fntdata"/><Relationship Id="rId21" Type="http://schemas.openxmlformats.org/officeDocument/2006/relationships/font" Target="fonts/RobotoSlabLight-regular.fntdata"/><Relationship Id="rId24" Type="http://schemas.openxmlformats.org/officeDocument/2006/relationships/font" Target="fonts/Overpass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verpass-italic.fntdata"/><Relationship Id="rId25" Type="http://schemas.openxmlformats.org/officeDocument/2006/relationships/font" Target="fonts/Overpass-bold.fntdata"/><Relationship Id="rId28" Type="http://schemas.openxmlformats.org/officeDocument/2006/relationships/font" Target="fonts/FiraSansExtraCondensedMedium-regular.fntdata"/><Relationship Id="rId27" Type="http://schemas.openxmlformats.org/officeDocument/2006/relationships/font" Target="fonts/Overpas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iraSansExtraCondensed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iraSansExtraCondensedMedium-boldItalic.fntdata"/><Relationship Id="rId30" Type="http://schemas.openxmlformats.org/officeDocument/2006/relationships/font" Target="fonts/FiraSansExtraCondensedMedium-italic.fntdata"/><Relationship Id="rId11" Type="http://schemas.openxmlformats.org/officeDocument/2006/relationships/slide" Target="slides/slide5.xml"/><Relationship Id="rId33" Type="http://schemas.openxmlformats.org/officeDocument/2006/relationships/font" Target="fonts/OverpassExtraLight-bold.fntdata"/><Relationship Id="rId10" Type="http://schemas.openxmlformats.org/officeDocument/2006/relationships/slide" Target="slides/slide4.xml"/><Relationship Id="rId32" Type="http://schemas.openxmlformats.org/officeDocument/2006/relationships/font" Target="fonts/OverpassExtraLight-regular.fntdata"/><Relationship Id="rId13" Type="http://schemas.openxmlformats.org/officeDocument/2006/relationships/slide" Target="slides/slide7.xml"/><Relationship Id="rId35" Type="http://schemas.openxmlformats.org/officeDocument/2006/relationships/font" Target="fonts/OverpassExtra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OverpassExtraLight-italic.fntdata"/><Relationship Id="rId15" Type="http://schemas.openxmlformats.org/officeDocument/2006/relationships/slide" Target="slides/slide9.xml"/><Relationship Id="rId37" Type="http://schemas.openxmlformats.org/officeDocument/2006/relationships/font" Target="fonts/OverpassLight-bold.fntdata"/><Relationship Id="rId14" Type="http://schemas.openxmlformats.org/officeDocument/2006/relationships/slide" Target="slides/slide8.xml"/><Relationship Id="rId36" Type="http://schemas.openxmlformats.org/officeDocument/2006/relationships/font" Target="fonts/OverpassLight-regular.fntdata"/><Relationship Id="rId17" Type="http://schemas.openxmlformats.org/officeDocument/2006/relationships/slide" Target="slides/slide11.xml"/><Relationship Id="rId39" Type="http://schemas.openxmlformats.org/officeDocument/2006/relationships/font" Target="fonts/Overpass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Overpass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>
            <a:off x="-94450" y="2571750"/>
            <a:ext cx="9308100" cy="258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6"/>
          <p:cNvGrpSpPr/>
          <p:nvPr/>
        </p:nvGrpSpPr>
        <p:grpSpPr>
          <a:xfrm>
            <a:off x="103225" y="2571750"/>
            <a:ext cx="8940900" cy="2481600"/>
            <a:chOff x="103225" y="2571750"/>
            <a:chExt cx="8940900" cy="2481600"/>
          </a:xfrm>
        </p:grpSpPr>
        <p:cxnSp>
          <p:nvCxnSpPr>
            <p:cNvPr id="12" name="Google Shape;12;p16"/>
            <p:cNvCxnSpPr/>
            <p:nvPr/>
          </p:nvCxnSpPr>
          <p:spPr>
            <a:xfrm>
              <a:off x="103225" y="2571750"/>
              <a:ext cx="0" cy="2481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16"/>
            <p:cNvCxnSpPr/>
            <p:nvPr/>
          </p:nvCxnSpPr>
          <p:spPr>
            <a:xfrm>
              <a:off x="9044125" y="2571750"/>
              <a:ext cx="0" cy="2481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16"/>
            <p:cNvCxnSpPr/>
            <p:nvPr/>
          </p:nvCxnSpPr>
          <p:spPr>
            <a:xfrm>
              <a:off x="103225" y="5053350"/>
              <a:ext cx="8940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5" name="Google Shape;15;p16"/>
          <p:cNvSpPr txBox="1"/>
          <p:nvPr/>
        </p:nvSpPr>
        <p:spPr>
          <a:xfrm>
            <a:off x="4697175" y="1320225"/>
            <a:ext cx="36168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16"/>
          <p:cNvSpPr txBox="1"/>
          <p:nvPr/>
        </p:nvSpPr>
        <p:spPr>
          <a:xfrm>
            <a:off x="5911825" y="29778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16"/>
          <p:cNvSpPr txBox="1"/>
          <p:nvPr>
            <p:ph type="ctrTitle"/>
          </p:nvPr>
        </p:nvSpPr>
        <p:spPr>
          <a:xfrm>
            <a:off x="2194775" y="1457250"/>
            <a:ext cx="47544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2364775" y="3681600"/>
            <a:ext cx="441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_2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4116250" y="2066300"/>
            <a:ext cx="5208900" cy="10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 txBox="1"/>
          <p:nvPr>
            <p:ph idx="1" type="subTitle"/>
          </p:nvPr>
        </p:nvSpPr>
        <p:spPr>
          <a:xfrm>
            <a:off x="1617018" y="695723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1" name="Google Shape;81;p25"/>
          <p:cNvSpPr txBox="1"/>
          <p:nvPr>
            <p:ph idx="2" type="subTitle"/>
          </p:nvPr>
        </p:nvSpPr>
        <p:spPr>
          <a:xfrm>
            <a:off x="1617018" y="958589"/>
            <a:ext cx="16455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25"/>
          <p:cNvSpPr txBox="1"/>
          <p:nvPr>
            <p:ph idx="3" type="subTitle"/>
          </p:nvPr>
        </p:nvSpPr>
        <p:spPr>
          <a:xfrm>
            <a:off x="1617018" y="3393089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3" name="Google Shape;83;p25"/>
          <p:cNvSpPr txBox="1"/>
          <p:nvPr>
            <p:ph idx="4" type="subTitle"/>
          </p:nvPr>
        </p:nvSpPr>
        <p:spPr>
          <a:xfrm>
            <a:off x="1617018" y="3655218"/>
            <a:ext cx="1649400" cy="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5" type="subTitle"/>
          </p:nvPr>
        </p:nvSpPr>
        <p:spPr>
          <a:xfrm>
            <a:off x="1617018" y="2047268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" name="Google Shape;85;p25"/>
          <p:cNvSpPr txBox="1"/>
          <p:nvPr>
            <p:ph idx="6" type="subTitle"/>
          </p:nvPr>
        </p:nvSpPr>
        <p:spPr>
          <a:xfrm>
            <a:off x="1617018" y="2310740"/>
            <a:ext cx="16455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type="title"/>
          </p:nvPr>
        </p:nvSpPr>
        <p:spPr>
          <a:xfrm>
            <a:off x="4571475" y="2238025"/>
            <a:ext cx="38685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hank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/>
          <p:nvPr/>
        </p:nvSpPr>
        <p:spPr>
          <a:xfrm>
            <a:off x="12520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2662900" y="1745225"/>
            <a:ext cx="3865500" cy="34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6"/>
          <p:cNvSpPr txBox="1"/>
          <p:nvPr/>
        </p:nvSpPr>
        <p:spPr>
          <a:xfrm>
            <a:off x="3311250" y="3765800"/>
            <a:ext cx="25215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CREDITS: This presentation template was created by</a:t>
            </a:r>
            <a:r>
              <a:rPr b="1" i="0" lang="fr-FR" sz="1100" u="none" cap="none" strike="noStrik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Slidesgo</a:t>
            </a:r>
            <a:r>
              <a:rPr b="0" i="0" lang="fr-FR" sz="1100" u="none" cap="none" strike="noStrike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, including icons by </a:t>
            </a:r>
            <a:r>
              <a:rPr b="1" i="0" lang="fr-FR" sz="1100" u="none" cap="none" strike="noStrik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Flaticon,</a:t>
            </a:r>
            <a:r>
              <a:rPr b="0" i="0" lang="fr-FR" sz="1100" u="none" cap="none" strike="noStrike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 and infographics &amp; images by </a:t>
            </a:r>
            <a:r>
              <a:rPr b="1" i="0" lang="fr-FR" sz="1100" u="none" cap="none" strike="noStrik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Freepik. </a:t>
            </a:r>
            <a:endParaRPr b="1" i="0" sz="1100" u="none" cap="none" strike="noStrik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91" name="Google Shape;91;p26"/>
          <p:cNvSpPr txBox="1"/>
          <p:nvPr>
            <p:ph type="title"/>
          </p:nvPr>
        </p:nvSpPr>
        <p:spPr>
          <a:xfrm>
            <a:off x="2680525" y="663091"/>
            <a:ext cx="38343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" type="subTitle"/>
          </p:nvPr>
        </p:nvSpPr>
        <p:spPr>
          <a:xfrm>
            <a:off x="2773100" y="1898029"/>
            <a:ext cx="35715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93" name="Google Shape;93;p26"/>
          <p:cNvCxnSpPr/>
          <p:nvPr/>
        </p:nvCxnSpPr>
        <p:spPr>
          <a:xfrm>
            <a:off x="2661313" y="5037300"/>
            <a:ext cx="3872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5">
  <p:cSld name="CUSTOM_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/>
          <p:nvPr>
            <p:ph idx="1" type="subTitle"/>
          </p:nvPr>
        </p:nvSpPr>
        <p:spPr>
          <a:xfrm>
            <a:off x="1097425" y="1419650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7" name="Google Shape;97;p28"/>
          <p:cNvSpPr txBox="1"/>
          <p:nvPr>
            <p:ph idx="2" type="subTitle"/>
          </p:nvPr>
        </p:nvSpPr>
        <p:spPr>
          <a:xfrm>
            <a:off x="491125" y="1770605"/>
            <a:ext cx="1985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28"/>
          <p:cNvSpPr txBox="1"/>
          <p:nvPr>
            <p:ph idx="3" type="subTitle"/>
          </p:nvPr>
        </p:nvSpPr>
        <p:spPr>
          <a:xfrm>
            <a:off x="1097425" y="2669875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" name="Google Shape;99;p28"/>
          <p:cNvSpPr txBox="1"/>
          <p:nvPr>
            <p:ph idx="4" type="subTitle"/>
          </p:nvPr>
        </p:nvSpPr>
        <p:spPr>
          <a:xfrm>
            <a:off x="492025" y="3022471"/>
            <a:ext cx="1984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28"/>
          <p:cNvSpPr txBox="1"/>
          <p:nvPr>
            <p:ph idx="5" type="subTitle"/>
          </p:nvPr>
        </p:nvSpPr>
        <p:spPr>
          <a:xfrm>
            <a:off x="6688052" y="1419650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1" name="Google Shape;101;p28"/>
          <p:cNvSpPr txBox="1"/>
          <p:nvPr>
            <p:ph idx="6" type="subTitle"/>
          </p:nvPr>
        </p:nvSpPr>
        <p:spPr>
          <a:xfrm>
            <a:off x="6688052" y="1767956"/>
            <a:ext cx="1985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28"/>
          <p:cNvSpPr txBox="1"/>
          <p:nvPr>
            <p:ph idx="7" type="subTitle"/>
          </p:nvPr>
        </p:nvSpPr>
        <p:spPr>
          <a:xfrm>
            <a:off x="6668083" y="2667313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28"/>
          <p:cNvSpPr txBox="1"/>
          <p:nvPr>
            <p:ph idx="8" type="subTitle"/>
          </p:nvPr>
        </p:nvSpPr>
        <p:spPr>
          <a:xfrm>
            <a:off x="6668083" y="3023302"/>
            <a:ext cx="1984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28"/>
          <p:cNvSpPr txBox="1"/>
          <p:nvPr>
            <p:ph type="title"/>
          </p:nvPr>
        </p:nvSpPr>
        <p:spPr>
          <a:xfrm>
            <a:off x="2680670" y="442691"/>
            <a:ext cx="38343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6">
  <p:cSld name="CUSTOM_2_3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/>
          <p:nvPr/>
        </p:nvSpPr>
        <p:spPr>
          <a:xfrm rot="-5400000">
            <a:off x="5197775" y="524950"/>
            <a:ext cx="3474300" cy="459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>
            <p:ph idx="1" type="subTitle"/>
          </p:nvPr>
        </p:nvSpPr>
        <p:spPr>
          <a:xfrm>
            <a:off x="5374550" y="3049276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9" name="Google Shape;109;p29"/>
          <p:cNvSpPr txBox="1"/>
          <p:nvPr>
            <p:ph idx="2" type="subTitle"/>
          </p:nvPr>
        </p:nvSpPr>
        <p:spPr>
          <a:xfrm>
            <a:off x="5096250" y="3419674"/>
            <a:ext cx="15363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9"/>
          <p:cNvSpPr txBox="1"/>
          <p:nvPr>
            <p:ph idx="3" type="subTitle"/>
          </p:nvPr>
        </p:nvSpPr>
        <p:spPr>
          <a:xfrm>
            <a:off x="7070388" y="3049276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1" name="Google Shape;111;p29"/>
          <p:cNvSpPr txBox="1"/>
          <p:nvPr>
            <p:ph idx="4" type="subTitle"/>
          </p:nvPr>
        </p:nvSpPr>
        <p:spPr>
          <a:xfrm>
            <a:off x="6781652" y="3401875"/>
            <a:ext cx="15363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29"/>
          <p:cNvSpPr txBox="1"/>
          <p:nvPr>
            <p:ph idx="5" type="subTitle"/>
          </p:nvPr>
        </p:nvSpPr>
        <p:spPr>
          <a:xfrm>
            <a:off x="7085058" y="1694435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3" name="Google Shape;113;p29"/>
          <p:cNvSpPr txBox="1"/>
          <p:nvPr>
            <p:ph idx="6" type="subTitle"/>
          </p:nvPr>
        </p:nvSpPr>
        <p:spPr>
          <a:xfrm>
            <a:off x="5096252" y="2064834"/>
            <a:ext cx="15363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29"/>
          <p:cNvSpPr txBox="1"/>
          <p:nvPr>
            <p:ph idx="7" type="subTitle"/>
          </p:nvPr>
        </p:nvSpPr>
        <p:spPr>
          <a:xfrm>
            <a:off x="5387408" y="1694424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5" name="Google Shape;115;p29"/>
          <p:cNvSpPr txBox="1"/>
          <p:nvPr>
            <p:ph idx="8" type="subTitle"/>
          </p:nvPr>
        </p:nvSpPr>
        <p:spPr>
          <a:xfrm>
            <a:off x="6794721" y="2064830"/>
            <a:ext cx="15321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29"/>
          <p:cNvSpPr txBox="1"/>
          <p:nvPr>
            <p:ph type="title"/>
          </p:nvPr>
        </p:nvSpPr>
        <p:spPr>
          <a:xfrm>
            <a:off x="725525" y="442700"/>
            <a:ext cx="2832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2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29"/>
          <p:cNvCxnSpPr/>
          <p:nvPr/>
        </p:nvCxnSpPr>
        <p:spPr>
          <a:xfrm>
            <a:off x="9045300" y="1089550"/>
            <a:ext cx="0" cy="346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_1_1_1"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_2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>
            <p:ph idx="1" type="subTitle"/>
          </p:nvPr>
        </p:nvSpPr>
        <p:spPr>
          <a:xfrm>
            <a:off x="2844037" y="1738336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4" name="Google Shape;124;p31"/>
          <p:cNvSpPr txBox="1"/>
          <p:nvPr>
            <p:ph idx="2" type="subTitle"/>
          </p:nvPr>
        </p:nvSpPr>
        <p:spPr>
          <a:xfrm>
            <a:off x="766875" y="2110195"/>
            <a:ext cx="1380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31"/>
          <p:cNvSpPr txBox="1"/>
          <p:nvPr>
            <p:ph idx="3" type="subTitle"/>
          </p:nvPr>
        </p:nvSpPr>
        <p:spPr>
          <a:xfrm>
            <a:off x="766887" y="1738347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31"/>
          <p:cNvSpPr txBox="1"/>
          <p:nvPr>
            <p:ph idx="4" type="subTitle"/>
          </p:nvPr>
        </p:nvSpPr>
        <p:spPr>
          <a:xfrm>
            <a:off x="2844025" y="2109968"/>
            <a:ext cx="1380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31"/>
          <p:cNvSpPr txBox="1"/>
          <p:nvPr>
            <p:ph idx="5" type="subTitle"/>
          </p:nvPr>
        </p:nvSpPr>
        <p:spPr>
          <a:xfrm>
            <a:off x="4919363" y="1738346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8" name="Google Shape;128;p31"/>
          <p:cNvSpPr txBox="1"/>
          <p:nvPr>
            <p:ph idx="6" type="subTitle"/>
          </p:nvPr>
        </p:nvSpPr>
        <p:spPr>
          <a:xfrm>
            <a:off x="6996513" y="2107626"/>
            <a:ext cx="1380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31"/>
          <p:cNvSpPr txBox="1"/>
          <p:nvPr>
            <p:ph idx="7" type="subTitle"/>
          </p:nvPr>
        </p:nvSpPr>
        <p:spPr>
          <a:xfrm>
            <a:off x="6996513" y="1738336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0" name="Google Shape;130;p31"/>
          <p:cNvSpPr txBox="1"/>
          <p:nvPr>
            <p:ph idx="8" type="subTitle"/>
          </p:nvPr>
        </p:nvSpPr>
        <p:spPr>
          <a:xfrm>
            <a:off x="4919363" y="2109457"/>
            <a:ext cx="1380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5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17"/>
          <p:cNvCxnSpPr/>
          <p:nvPr/>
        </p:nvCxnSpPr>
        <p:spPr>
          <a:xfrm>
            <a:off x="107975" y="2076050"/>
            <a:ext cx="0" cy="101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17"/>
          <p:cNvCxnSpPr/>
          <p:nvPr/>
        </p:nvCxnSpPr>
        <p:spPr>
          <a:xfrm>
            <a:off x="9040374" y="2076050"/>
            <a:ext cx="0" cy="101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1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625275" y="374693"/>
            <a:ext cx="3852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2" type="title"/>
          </p:nvPr>
        </p:nvSpPr>
        <p:spPr>
          <a:xfrm>
            <a:off x="2042990" y="1354938"/>
            <a:ext cx="9660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17"/>
          <p:cNvSpPr txBox="1"/>
          <p:nvPr>
            <p:ph idx="1" type="subTitle"/>
          </p:nvPr>
        </p:nvSpPr>
        <p:spPr>
          <a:xfrm>
            <a:off x="1588790" y="1916625"/>
            <a:ext cx="18744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3" type="subTitle"/>
          </p:nvPr>
        </p:nvSpPr>
        <p:spPr>
          <a:xfrm>
            <a:off x="1465040" y="2195840"/>
            <a:ext cx="21219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7" name="Google Shape;27;p17"/>
          <p:cNvSpPr txBox="1"/>
          <p:nvPr>
            <p:ph idx="4" type="title"/>
          </p:nvPr>
        </p:nvSpPr>
        <p:spPr>
          <a:xfrm>
            <a:off x="4542225" y="1354938"/>
            <a:ext cx="9660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17"/>
          <p:cNvSpPr txBox="1"/>
          <p:nvPr>
            <p:ph idx="5" type="subTitle"/>
          </p:nvPr>
        </p:nvSpPr>
        <p:spPr>
          <a:xfrm>
            <a:off x="4088025" y="1908702"/>
            <a:ext cx="18744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6" type="subTitle"/>
          </p:nvPr>
        </p:nvSpPr>
        <p:spPr>
          <a:xfrm>
            <a:off x="3852975" y="2195840"/>
            <a:ext cx="2344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0" name="Google Shape;30;p17"/>
          <p:cNvSpPr txBox="1"/>
          <p:nvPr>
            <p:ph idx="7" type="title"/>
          </p:nvPr>
        </p:nvSpPr>
        <p:spPr>
          <a:xfrm>
            <a:off x="6994306" y="1354938"/>
            <a:ext cx="9660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17"/>
          <p:cNvSpPr txBox="1"/>
          <p:nvPr>
            <p:ph idx="8" type="subTitle"/>
          </p:nvPr>
        </p:nvSpPr>
        <p:spPr>
          <a:xfrm>
            <a:off x="6541456" y="1908693"/>
            <a:ext cx="18717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9" type="subTitle"/>
          </p:nvPr>
        </p:nvSpPr>
        <p:spPr>
          <a:xfrm>
            <a:off x="6343756" y="2195840"/>
            <a:ext cx="2267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3" name="Google Shape;33;p17"/>
          <p:cNvSpPr txBox="1"/>
          <p:nvPr>
            <p:ph idx="13" type="title"/>
          </p:nvPr>
        </p:nvSpPr>
        <p:spPr>
          <a:xfrm>
            <a:off x="2042990" y="3241327"/>
            <a:ext cx="966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7"/>
          <p:cNvSpPr txBox="1"/>
          <p:nvPr>
            <p:ph idx="14" type="subTitle"/>
          </p:nvPr>
        </p:nvSpPr>
        <p:spPr>
          <a:xfrm>
            <a:off x="1588790" y="3830925"/>
            <a:ext cx="18744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15" type="subTitle"/>
          </p:nvPr>
        </p:nvSpPr>
        <p:spPr>
          <a:xfrm>
            <a:off x="1465040" y="4089824"/>
            <a:ext cx="2121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6" name="Google Shape;36;p17"/>
          <p:cNvSpPr txBox="1"/>
          <p:nvPr>
            <p:ph idx="16" type="title"/>
          </p:nvPr>
        </p:nvSpPr>
        <p:spPr>
          <a:xfrm>
            <a:off x="4542225" y="3241327"/>
            <a:ext cx="966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17"/>
          <p:cNvSpPr txBox="1"/>
          <p:nvPr>
            <p:ph idx="17" type="subTitle"/>
          </p:nvPr>
        </p:nvSpPr>
        <p:spPr>
          <a:xfrm>
            <a:off x="4089375" y="3830925"/>
            <a:ext cx="1871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8" type="subTitle"/>
          </p:nvPr>
        </p:nvSpPr>
        <p:spPr>
          <a:xfrm>
            <a:off x="3919575" y="4091377"/>
            <a:ext cx="2211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" name="Google Shape;39;p17"/>
          <p:cNvSpPr txBox="1"/>
          <p:nvPr>
            <p:ph idx="19" type="title"/>
          </p:nvPr>
        </p:nvSpPr>
        <p:spPr>
          <a:xfrm>
            <a:off x="6994306" y="3241327"/>
            <a:ext cx="966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17"/>
          <p:cNvSpPr txBox="1"/>
          <p:nvPr>
            <p:ph idx="20" type="subTitle"/>
          </p:nvPr>
        </p:nvSpPr>
        <p:spPr>
          <a:xfrm>
            <a:off x="6541456" y="3830925"/>
            <a:ext cx="1871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1" name="Google Shape;41;p17"/>
          <p:cNvSpPr txBox="1"/>
          <p:nvPr>
            <p:ph idx="21" type="subTitle"/>
          </p:nvPr>
        </p:nvSpPr>
        <p:spPr>
          <a:xfrm>
            <a:off x="6371656" y="4091377"/>
            <a:ext cx="2211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/>
          <p:nvPr/>
        </p:nvSpPr>
        <p:spPr>
          <a:xfrm>
            <a:off x="5905875" y="874075"/>
            <a:ext cx="32757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-72675" y="2002900"/>
            <a:ext cx="41982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8"/>
          <p:cNvSpPr txBox="1"/>
          <p:nvPr>
            <p:ph type="title"/>
          </p:nvPr>
        </p:nvSpPr>
        <p:spPr>
          <a:xfrm>
            <a:off x="4454300" y="961363"/>
            <a:ext cx="16632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7" name="Google Shape;47;p18"/>
          <p:cNvSpPr txBox="1"/>
          <p:nvPr>
            <p:ph idx="2" type="title"/>
          </p:nvPr>
        </p:nvSpPr>
        <p:spPr>
          <a:xfrm>
            <a:off x="4454300" y="1954962"/>
            <a:ext cx="4321500" cy="12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b="1"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48" name="Google Shape;48;p18"/>
          <p:cNvSpPr txBox="1"/>
          <p:nvPr>
            <p:ph idx="1" type="subTitle"/>
          </p:nvPr>
        </p:nvSpPr>
        <p:spPr>
          <a:xfrm>
            <a:off x="4454300" y="3158539"/>
            <a:ext cx="38340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" name="Google Shape;49;p18"/>
          <p:cNvCxnSpPr/>
          <p:nvPr/>
        </p:nvCxnSpPr>
        <p:spPr>
          <a:xfrm>
            <a:off x="9042625" y="882362"/>
            <a:ext cx="2400" cy="111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18"/>
          <p:cNvCxnSpPr/>
          <p:nvPr/>
        </p:nvCxnSpPr>
        <p:spPr>
          <a:xfrm>
            <a:off x="101785" y="2015050"/>
            <a:ext cx="2400" cy="111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type="title"/>
          </p:nvPr>
        </p:nvSpPr>
        <p:spPr>
          <a:xfrm>
            <a:off x="6391950" y="1898400"/>
            <a:ext cx="21693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Title only 1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89900" y="2183550"/>
            <a:ext cx="22707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2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7">
  <p:cSld name="CUSTOM_2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idx="1" type="subTitle"/>
          </p:nvPr>
        </p:nvSpPr>
        <p:spPr>
          <a:xfrm>
            <a:off x="3892017" y="1621113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" name="Google Shape;59;p21"/>
          <p:cNvSpPr txBox="1"/>
          <p:nvPr>
            <p:ph idx="2" type="subTitle"/>
          </p:nvPr>
        </p:nvSpPr>
        <p:spPr>
          <a:xfrm>
            <a:off x="669289" y="1492789"/>
            <a:ext cx="1763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3" type="subTitle"/>
          </p:nvPr>
        </p:nvSpPr>
        <p:spPr>
          <a:xfrm>
            <a:off x="3882600" y="2739825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1" name="Google Shape;61;p21"/>
          <p:cNvSpPr txBox="1"/>
          <p:nvPr>
            <p:ph idx="4" type="subTitle"/>
          </p:nvPr>
        </p:nvSpPr>
        <p:spPr>
          <a:xfrm>
            <a:off x="667489" y="2603622"/>
            <a:ext cx="176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5" type="subTitle"/>
          </p:nvPr>
        </p:nvSpPr>
        <p:spPr>
          <a:xfrm>
            <a:off x="3892017" y="2179013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" name="Google Shape;63;p21"/>
          <p:cNvSpPr txBox="1"/>
          <p:nvPr>
            <p:ph idx="6" type="subTitle"/>
          </p:nvPr>
        </p:nvSpPr>
        <p:spPr>
          <a:xfrm>
            <a:off x="6711611" y="2024790"/>
            <a:ext cx="176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7" type="subTitle"/>
          </p:nvPr>
        </p:nvSpPr>
        <p:spPr>
          <a:xfrm>
            <a:off x="3882600" y="3293614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p21"/>
          <p:cNvSpPr txBox="1"/>
          <p:nvPr>
            <p:ph idx="8" type="subTitle"/>
          </p:nvPr>
        </p:nvSpPr>
        <p:spPr>
          <a:xfrm>
            <a:off x="6711611" y="3175052"/>
            <a:ext cx="176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21"/>
          <p:cNvSpPr txBox="1"/>
          <p:nvPr>
            <p:ph type="title"/>
          </p:nvPr>
        </p:nvSpPr>
        <p:spPr>
          <a:xfrm>
            <a:off x="2654850" y="321157"/>
            <a:ext cx="38343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6">
  <p:cSld name="TITLE_ONLY_2_1_1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 txBox="1"/>
          <p:nvPr>
            <p:ph type="title"/>
          </p:nvPr>
        </p:nvSpPr>
        <p:spPr>
          <a:xfrm>
            <a:off x="6172200" y="420540"/>
            <a:ext cx="22677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TITLE_ONLY_2_2_1"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713225" y="353950"/>
            <a:ext cx="77268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2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TITLE_ONLY_2_1"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4"/>
          <p:cNvSpPr txBox="1"/>
          <p:nvPr>
            <p:ph type="title"/>
          </p:nvPr>
        </p:nvSpPr>
        <p:spPr>
          <a:xfrm>
            <a:off x="491400" y="1929600"/>
            <a:ext cx="22677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b="1" i="0" sz="43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6234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b="0" i="0" sz="18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3.jpeg" Type="http://schemas.openxmlformats.org/officeDocument/2006/relationships/image"/><Relationship Id="rId4" Target="../media/image9.png" Type="http://schemas.openxmlformats.org/officeDocument/2006/relationships/image"/><Relationship Id="rId5" Target="../media/image1.jp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11" Target="../media/image15.png" Type="http://schemas.openxmlformats.org/officeDocument/2006/relationships/image"/><Relationship Id="rId10" Target="../media/image14.jpg" Type="http://schemas.openxmlformats.org/officeDocument/2006/relationships/image"/><Relationship Id="rId13" Target="../media/image9.png" Type="http://schemas.openxmlformats.org/officeDocument/2006/relationships/image"/><Relationship Id="rId12" Target="../media/image16.png" Type="http://schemas.openxmlformats.org/officeDocument/2006/relationships/image"/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0.jpeg" Type="http://schemas.openxmlformats.org/officeDocument/2006/relationships/image"/><Relationship Id="rId4" Target="../media/image19.png" Type="http://schemas.openxmlformats.org/officeDocument/2006/relationships/image"/><Relationship Id="rId9" Target="../media/image25.jpeg" Type="http://schemas.openxmlformats.org/officeDocument/2006/relationships/image"/><Relationship Id="rId14" Target="../media/image20.jpeg" Type="http://schemas.openxmlformats.org/officeDocument/2006/relationships/image"/><Relationship Id="rId5" Target="../media/image13.png" Type="http://schemas.openxmlformats.org/officeDocument/2006/relationships/image"/><Relationship Id="rId6" Target="../media/image23.png" Type="http://schemas.openxmlformats.org/officeDocument/2006/relationships/image"/><Relationship Id="rId7" Target="../media/image26.png" Type="http://schemas.openxmlformats.org/officeDocument/2006/relationships/image"/><Relationship Id="rId8" Target="../media/image17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2.png" Type="http://schemas.openxmlformats.org/officeDocument/2006/relationships/image"/><Relationship Id="rId4" Target="../media/image21.jpeg" Type="http://schemas.openxmlformats.org/officeDocument/2006/relationships/image"/><Relationship Id="rId5" Target="../media/image35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6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Relationship Id="rId5" Type="http://schemas.openxmlformats.org/officeDocument/2006/relationships/image" Target="../media/image32.jpg"/><Relationship Id="rId6" Type="http://schemas.openxmlformats.org/officeDocument/2006/relationships/image" Target="../media/image24.jpg"/><Relationship Id="rId7" Type="http://schemas.openxmlformats.org/officeDocument/2006/relationships/image" Target="../media/image29.png"/><Relationship Id="rId8" Type="http://schemas.openxmlformats.org/officeDocument/2006/relationships/image" Target="../media/image31.jpg"/></Relationships>
</file>

<file path=ppt/slides/_rels/slide14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0.jpeg" Type="http://schemas.openxmlformats.org/officeDocument/2006/relationships/image"/><Relationship Id="rId4" Target="../media/image9.png" Type="http://schemas.openxmlformats.org/officeDocument/2006/relationships/image"/><Relationship Id="rId5" Target="mailto:nicolas.bach@gucff.fr" TargetMode="External" Type="http://schemas.openxmlformats.org/officeDocument/2006/relationships/hyperlink"/></Relationships>
</file>

<file path=ppt/slides/_rels/slide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2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9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5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9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ut être une image de 11 personnes, personnes jouant au foot, personnes jouant au football et texte" id="135" name="Google Shape;135;p1"/>
          <p:cNvPicPr preferRelativeResize="0"/>
          <p:nvPr/>
        </p:nvPicPr>
        <p:blipFill rotWithShape="1">
          <a:blip r:embed="rId3">
            <a:alphaModFix amt="85000"/>
          </a:blip>
          <a:srcRect b="27" t="24"/>
          <a:stretch/>
        </p:blipFill>
        <p:spPr>
          <a:xfrm>
            <a:off x="2432298" y="2642704"/>
            <a:ext cx="4279404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>
            <p:ph idx="1" type="subTitle"/>
          </p:nvPr>
        </p:nvSpPr>
        <p:spPr>
          <a:xfrm>
            <a:off x="0" y="1650681"/>
            <a:ext cx="9144000" cy="772708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chemeClr val="accent2"/>
              </a:solidFill>
            </a:endParaRPr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4400">
                <a:solidFill>
                  <a:schemeClr val="accent2"/>
                </a:solidFill>
              </a:rPr>
              <a:t>“Plus que du foot”</a:t>
            </a:r>
            <a:endParaRPr b="1" sz="4400">
              <a:solidFill>
                <a:schemeClr val="accent2"/>
              </a:solidFill>
            </a:endParaRPr>
          </a:p>
        </p:txBody>
      </p:sp>
      <p:sp>
        <p:nvSpPr>
          <p:cNvPr id="137" name="Google Shape;137;p1"/>
          <p:cNvSpPr txBox="1"/>
          <p:nvPr>
            <p:ph type="ctrTitle"/>
          </p:nvPr>
        </p:nvSpPr>
        <p:spPr>
          <a:xfrm>
            <a:off x="1187624" y="214296"/>
            <a:ext cx="6599117" cy="1349342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FR">
                <a:solidFill>
                  <a:schemeClr val="dk1"/>
                </a:solidFill>
              </a:rPr>
              <a:t>GUC FOOTBALL FEMININ</a:t>
            </a:r>
            <a:br>
              <a:rPr lang="fr-FR">
                <a:solidFill>
                  <a:schemeClr val="dk1"/>
                </a:solidFill>
              </a:rPr>
            </a:br>
            <a:r>
              <a:rPr lang="fr-FR" sz="4400">
                <a:solidFill>
                  <a:schemeClr val="dk1"/>
                </a:solidFill>
              </a:rPr>
              <a:t>SAISON 2024-2025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C:\Users\GF2016-43E\Desktop\GUC Football\Communication\logo photos admin\LOGO GUC détouré.png" id="138" name="Google Shape;1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5058" y="3172038"/>
            <a:ext cx="1845320" cy="1258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Communication\logo photos admin\LOGO GUC détouré.png" id="139" name="Google Shape;13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622" y="3219822"/>
            <a:ext cx="1788004" cy="121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022" y="1103622"/>
            <a:ext cx="981604" cy="92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5557" y="1084075"/>
            <a:ext cx="981604" cy="92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F2016-43E\Desktop\GUC Football\Communication\Photos\22 33\IMG-20211223-WA0011.jpg" id="341" name="Google Shape;341;p10"/>
          <p:cNvPicPr preferRelativeResize="0"/>
          <p:nvPr/>
        </p:nvPicPr>
        <p:blipFill rotWithShape="1">
          <a:blip r:embed="rId3">
            <a:alphaModFix/>
          </a:blip>
          <a:srcRect b="186" l="51" r="31" t="95"/>
          <a:stretch/>
        </p:blipFill>
        <p:spPr>
          <a:xfrm>
            <a:off x="0" y="4000510"/>
            <a:ext cx="9144000" cy="1142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0"/>
          <p:cNvSpPr txBox="1"/>
          <p:nvPr>
            <p:ph type="title"/>
          </p:nvPr>
        </p:nvSpPr>
        <p:spPr>
          <a:xfrm>
            <a:off x="6429388" y="1714494"/>
            <a:ext cx="2500330" cy="1643074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fr-FR"/>
              <a:t>NOS </a:t>
            </a:r>
            <a:r>
              <a:rPr lang="fr-FR"/>
              <a:t>ÉQUIPEMENTS</a:t>
            </a:r>
            <a:br>
              <a:rPr lang="fr-FR"/>
            </a:br>
            <a:br>
              <a:rPr lang="fr-FR"/>
            </a:br>
            <a:r>
              <a:rPr lang="fr-FR" sz="1600"/>
              <a:t>(Possibilité au bout de 3 ans de faire sans pack = -40 euros)</a:t>
            </a:r>
            <a:endParaRPr/>
          </a:p>
        </p:txBody>
      </p:sp>
      <p:sp>
        <p:nvSpPr>
          <p:cNvPr id="343" name="Google Shape;343;p10"/>
          <p:cNvSpPr/>
          <p:nvPr/>
        </p:nvSpPr>
        <p:spPr>
          <a:xfrm>
            <a:off x="285720" y="285734"/>
            <a:ext cx="6057475" cy="456105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0"/>
          <p:cNvSpPr txBox="1"/>
          <p:nvPr/>
        </p:nvSpPr>
        <p:spPr>
          <a:xfrm>
            <a:off x="500034" y="357172"/>
            <a:ext cx="2643206" cy="207170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PACK SAISON 1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45" name="Google Shape;345;p10"/>
          <p:cNvSpPr txBox="1"/>
          <p:nvPr/>
        </p:nvSpPr>
        <p:spPr>
          <a:xfrm>
            <a:off x="1928794" y="1857370"/>
            <a:ext cx="428628" cy="220129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fr-FR" strike="noStrike" sz="1400" u="none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Ou</a:t>
            </a:r>
            <a:endParaRPr b="0" cap="none" i="0" strike="noStrike" sz="1400" u="none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>
            <a:off x="500034" y="2571750"/>
            <a:ext cx="2643206" cy="20775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PACK 2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347" name="Google Shape;347;p10"/>
          <p:cNvCxnSpPr/>
          <p:nvPr/>
        </p:nvCxnSpPr>
        <p:spPr>
          <a:xfrm>
            <a:off x="9045275" y="4034300"/>
            <a:ext cx="0" cy="10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348" name="Google Shape;348;p10"/>
          <p:cNvCxnSpPr/>
          <p:nvPr/>
        </p:nvCxnSpPr>
        <p:spPr>
          <a:xfrm rot="10800000">
            <a:off x="98000" y="5050250"/>
            <a:ext cx="895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349" name="Google Shape;349;p10"/>
          <p:cNvCxnSpPr/>
          <p:nvPr/>
        </p:nvCxnSpPr>
        <p:spPr>
          <a:xfrm>
            <a:off x="98150" y="4034300"/>
            <a:ext cx="0" cy="10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pic>
        <p:nvPicPr>
          <p:cNvPr descr="Une image contenant habits, chemise&#10;&#10;Description générée automatiquement" id="350" name="Google Shape;35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852" y="1428742"/>
            <a:ext cx="1000132" cy="970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habits, pantalon, jupe, caleçon&#10;&#10;Description générée automatiquement" id="351" name="Google Shape;35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000232" y="571486"/>
            <a:ext cx="1071570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ao chaussettes Kappa | PSC Distribution" id="352" name="Google Shape;35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285852" y="714362"/>
            <a:ext cx="785818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habits, chemise, manche&#10;&#10;Description générée automatiquement" id="353" name="Google Shape;35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1670" y="1428742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0"/>
          <p:cNvPicPr preferRelativeResize="0"/>
          <p:nvPr/>
        </p:nvPicPr>
        <p:blipFill rotWithShape="1">
          <a:blip r:embed="rId8">
            <a:alphaModFix/>
          </a:blip>
          <a:srcRect b="100" l="223" r="209" t="18"/>
          <a:stretch/>
        </p:blipFill>
        <p:spPr>
          <a:xfrm>
            <a:off x="571472" y="2643188"/>
            <a:ext cx="714380" cy="1875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habits, chemise, manche&#10;&#10;Description générée automatiquement" id="355" name="Google Shape;35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2976" y="2857502"/>
            <a:ext cx="1071570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Equipements\coton tee shirt guc ff.png" id="356" name="Google Shape;356;p10"/>
          <p:cNvPicPr preferRelativeResize="0"/>
          <p:nvPr/>
        </p:nvPicPr>
        <p:blipFill rotWithShape="1">
          <a:blip r:embed="rId9">
            <a:alphaModFix/>
          </a:blip>
          <a:srcRect r="104" t="47"/>
          <a:stretch/>
        </p:blipFill>
        <p:spPr>
          <a:xfrm>
            <a:off x="2143107" y="3000378"/>
            <a:ext cx="928695" cy="88724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0"/>
          <p:cNvSpPr txBox="1"/>
          <p:nvPr/>
        </p:nvSpPr>
        <p:spPr>
          <a:xfrm>
            <a:off x="3357554" y="357172"/>
            <a:ext cx="2786082" cy="207170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PACK  3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58" name="Google Shape;358;p10"/>
          <p:cNvSpPr txBox="1"/>
          <p:nvPr/>
        </p:nvSpPr>
        <p:spPr>
          <a:xfrm>
            <a:off x="3357554" y="2571750"/>
            <a:ext cx="2786082" cy="20775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PACK 4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Umbro Club Shorts - Red | prokituk.com | ProKitUK.com" id="359" name="Google Shape;359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28992" y="785800"/>
            <a:ext cx="1500198" cy="150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ao chaussettes Kappa | PSC Distribution" id="360" name="Google Shape;36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643438" y="1071552"/>
            <a:ext cx="1071570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29124" y="2428874"/>
            <a:ext cx="2000264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c  Brenno Kappa" id="362" name="Google Shape;362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00430" y="3143254"/>
            <a:ext cx="1261445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Communication\logo photos admin\LOGO GUC détouré.png" id="363" name="Google Shape;363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215206" y="285734"/>
            <a:ext cx="1152101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40866" y="846969"/>
            <a:ext cx="718468" cy="143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"/>
          <p:cNvSpPr/>
          <p:nvPr/>
        </p:nvSpPr>
        <p:spPr>
          <a:xfrm>
            <a:off x="4767838" y="160339"/>
            <a:ext cx="2324442" cy="185738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30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28334" y="160338"/>
            <a:ext cx="2215674" cy="185738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30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FC Bruz I Pratique féminine" id="371" name="Google Shape;371;p11"/>
          <p:cNvPicPr preferRelativeResize="0"/>
          <p:nvPr/>
        </p:nvPicPr>
        <p:blipFill rotWithShape="1">
          <a:blip r:embed="rId3">
            <a:alphaModFix/>
          </a:blip>
          <a:srcRect b="0" l="16471" r="17646" t="0"/>
          <a:stretch/>
        </p:blipFill>
        <p:spPr>
          <a:xfrm>
            <a:off x="4982152" y="34214"/>
            <a:ext cx="1894104" cy="20293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Le PEF - Programme Éducatif Fédéral" id="372" name="Google Shape;372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e PEF - Programme Éducatif Fédéral" id="373" name="Google Shape;37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e PEF - Programme Éducatif Fédéral" id="374" name="Google Shape;374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ogo" id="375" name="Google Shape;375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F : L'action du mois d'Avril ! - Football Club Guipry Messac" id="376" name="Google Shape;376;p11"/>
          <p:cNvPicPr preferRelativeResize="0"/>
          <p:nvPr/>
        </p:nvPicPr>
        <p:blipFill rotWithShape="1">
          <a:blip r:embed="rId4">
            <a:alphaModFix/>
          </a:blip>
          <a:srcRect b="130" r="289" t="284"/>
          <a:stretch/>
        </p:blipFill>
        <p:spPr>
          <a:xfrm>
            <a:off x="168401" y="160338"/>
            <a:ext cx="2071702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1"/>
          <p:cNvSpPr txBox="1"/>
          <p:nvPr>
            <p:ph type="title"/>
          </p:nvPr>
        </p:nvSpPr>
        <p:spPr>
          <a:xfrm>
            <a:off x="4571474" y="2238024"/>
            <a:ext cx="4572525" cy="762353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fr-FR"/>
              <a:t>Des actions reconnues</a:t>
            </a:r>
            <a:endParaRPr/>
          </a:p>
        </p:txBody>
      </p:sp>
      <p:pic>
        <p:nvPicPr>
          <p:cNvPr descr="FOOT A L'ECOLE" id="378" name="Google Shape;37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6479" y="240069"/>
            <a:ext cx="1525524" cy="170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F2016-43E\Desktop\GUC Football\Communication\Photos\photo guc.jpg" id="383" name="Google Shape;383;p12"/>
          <p:cNvPicPr preferRelativeResize="0"/>
          <p:nvPr/>
        </p:nvPicPr>
        <p:blipFill rotWithShape="1">
          <a:blip r:embed="rId3">
            <a:alphaModFix/>
          </a:blip>
          <a:srcRect b="22" l="84" r="86" t="170"/>
          <a:stretch/>
        </p:blipFill>
        <p:spPr>
          <a:xfrm>
            <a:off x="214282" y="214297"/>
            <a:ext cx="5072098" cy="47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2"/>
          <p:cNvSpPr/>
          <p:nvPr/>
        </p:nvSpPr>
        <p:spPr>
          <a:xfrm>
            <a:off x="3571868" y="1714494"/>
            <a:ext cx="5753282" cy="20002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2"/>
          <p:cNvSpPr txBox="1"/>
          <p:nvPr>
            <p:ph idx="1" type="subTitle"/>
          </p:nvPr>
        </p:nvSpPr>
        <p:spPr>
          <a:xfrm>
            <a:off x="1617018" y="695723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CLUB STRUCTURé</a:t>
            </a:r>
            <a:endParaRPr/>
          </a:p>
        </p:txBody>
      </p:sp>
      <p:sp>
        <p:nvSpPr>
          <p:cNvPr id="386" name="Google Shape;386;p12"/>
          <p:cNvSpPr txBox="1"/>
          <p:nvPr>
            <p:ph idx="2" type="subTitle"/>
          </p:nvPr>
        </p:nvSpPr>
        <p:spPr>
          <a:xfrm>
            <a:off x="1617018" y="958589"/>
            <a:ext cx="1954850" cy="87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>
                <a:solidFill>
                  <a:schemeClr val="lt1"/>
                </a:solidFill>
              </a:rPr>
              <a:t>200 joueuses</a:t>
            </a:r>
            <a:endParaRPr/>
          </a:p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>
                <a:solidFill>
                  <a:schemeClr val="lt1"/>
                </a:solidFill>
              </a:rPr>
              <a:t>Toutes les catégories</a:t>
            </a:r>
            <a:endParaRPr/>
          </a:p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>
                <a:solidFill>
                  <a:schemeClr val="lt1"/>
                </a:solidFill>
              </a:rPr>
              <a:t>8-11 équipes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7" name="Google Shape;387;p12"/>
          <p:cNvSpPr txBox="1"/>
          <p:nvPr>
            <p:ph idx="3" type="subTitle"/>
          </p:nvPr>
        </p:nvSpPr>
        <p:spPr>
          <a:xfrm>
            <a:off x="1617018" y="3393089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VALEURS</a:t>
            </a:r>
            <a:endParaRPr/>
          </a:p>
        </p:txBody>
      </p:sp>
      <p:sp>
        <p:nvSpPr>
          <p:cNvPr id="388" name="Google Shape;388;p12"/>
          <p:cNvSpPr txBox="1"/>
          <p:nvPr>
            <p:ph idx="4" type="subTitle"/>
          </p:nvPr>
        </p:nvSpPr>
        <p:spPr>
          <a:xfrm>
            <a:off x="1617018" y="3655218"/>
            <a:ext cx="1811974" cy="1202548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/>
              <a:t>Progression</a:t>
            </a:r>
            <a:endParaRPr/>
          </a:p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/>
              <a:t>Egalité des chances</a:t>
            </a:r>
            <a:endParaRPr/>
          </a:p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/>
              <a:t>Education</a:t>
            </a:r>
            <a:endParaRPr/>
          </a:p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/>
              <a:t>Convivialité</a:t>
            </a:r>
            <a:endParaRPr/>
          </a:p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/>
              <a:t>Respect</a:t>
            </a:r>
            <a:endParaRPr/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89" name="Google Shape;389;p12"/>
          <p:cNvSpPr txBox="1"/>
          <p:nvPr>
            <p:ph idx="5" type="subTitle"/>
          </p:nvPr>
        </p:nvSpPr>
        <p:spPr>
          <a:xfrm>
            <a:off x="1617018" y="2047268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FORMATION</a:t>
            </a:r>
            <a:endParaRPr/>
          </a:p>
        </p:txBody>
      </p:sp>
      <p:sp>
        <p:nvSpPr>
          <p:cNvPr id="390" name="Google Shape;390;p12"/>
          <p:cNvSpPr txBox="1"/>
          <p:nvPr>
            <p:ph idx="6" type="subTitle"/>
          </p:nvPr>
        </p:nvSpPr>
        <p:spPr>
          <a:xfrm>
            <a:off x="1617018" y="2310740"/>
            <a:ext cx="1645500" cy="87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/>
              <a:t>Club </a:t>
            </a:r>
            <a:r>
              <a:rPr lang="fr-FR"/>
              <a:t>labellisé</a:t>
            </a:r>
            <a:r>
              <a:rPr lang="fr-FR"/>
              <a:t> FFF</a:t>
            </a:r>
            <a:endParaRPr/>
          </a:p>
          <a:p>
            <a:pPr algn="l" indent="-1143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/>
              <a:t>Formations prises en charge</a:t>
            </a:r>
            <a:endParaRPr/>
          </a:p>
        </p:txBody>
      </p:sp>
      <p:sp>
        <p:nvSpPr>
          <p:cNvPr id="391" name="Google Shape;391;p12"/>
          <p:cNvSpPr txBox="1"/>
          <p:nvPr>
            <p:ph type="title"/>
          </p:nvPr>
        </p:nvSpPr>
        <p:spPr>
          <a:xfrm>
            <a:off x="3857620" y="2143122"/>
            <a:ext cx="4714908" cy="1109693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fr-FR" sz="3600"/>
              <a:t>RECHERCHE  DES </a:t>
            </a:r>
            <a:r>
              <a:rPr lang="fr-FR" sz="4000"/>
              <a:t>EDUCATRICES/TEURS</a:t>
            </a:r>
            <a:br>
              <a:rPr lang="fr-FR" sz="4000"/>
            </a:br>
            <a:r>
              <a:rPr lang="fr-FR" sz="4000"/>
              <a:t>et bénévoles</a:t>
            </a:r>
            <a:br>
              <a:rPr lang="fr-FR" sz="5400"/>
            </a:br>
            <a:r>
              <a:rPr lang="fr-FR" sz="2000"/>
              <a:t>Saison 2024-2025</a:t>
            </a:r>
            <a:endParaRPr sz="4800"/>
          </a:p>
        </p:txBody>
      </p:sp>
      <p:cxnSp>
        <p:nvCxnSpPr>
          <p:cNvPr id="392" name="Google Shape;392;p12"/>
          <p:cNvCxnSpPr/>
          <p:nvPr/>
        </p:nvCxnSpPr>
        <p:spPr>
          <a:xfrm>
            <a:off x="4116250" y="107975"/>
            <a:ext cx="4929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393" name="Google Shape;393;p12"/>
          <p:cNvCxnSpPr/>
          <p:nvPr/>
        </p:nvCxnSpPr>
        <p:spPr>
          <a:xfrm>
            <a:off x="9040376" y="112875"/>
            <a:ext cx="0" cy="3573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394" name="Google Shape;394;p12"/>
          <p:cNvCxnSpPr/>
          <p:nvPr/>
        </p:nvCxnSpPr>
        <p:spPr>
          <a:xfrm>
            <a:off x="4116250" y="5035575"/>
            <a:ext cx="4929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395" name="Google Shape;395;p12"/>
          <p:cNvCxnSpPr/>
          <p:nvPr/>
        </p:nvCxnSpPr>
        <p:spPr>
          <a:xfrm>
            <a:off x="9045284" y="3700575"/>
            <a:ext cx="0" cy="1335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396" name="Google Shape;396;p12"/>
          <p:cNvSpPr/>
          <p:nvPr/>
        </p:nvSpPr>
        <p:spPr>
          <a:xfrm>
            <a:off x="917800" y="731275"/>
            <a:ext cx="525300" cy="52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2"/>
          <p:cNvSpPr/>
          <p:nvPr/>
        </p:nvSpPr>
        <p:spPr>
          <a:xfrm>
            <a:off x="917800" y="2047275"/>
            <a:ext cx="525300" cy="52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2"/>
          <p:cNvSpPr/>
          <p:nvPr/>
        </p:nvSpPr>
        <p:spPr>
          <a:xfrm>
            <a:off x="917800" y="3393100"/>
            <a:ext cx="525300" cy="52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12"/>
          <p:cNvGrpSpPr/>
          <p:nvPr/>
        </p:nvGrpSpPr>
        <p:grpSpPr>
          <a:xfrm>
            <a:off x="1000100" y="2143122"/>
            <a:ext cx="347934" cy="310024"/>
            <a:chOff x="1327676" y="2910480"/>
            <a:chExt cx="347934" cy="310024"/>
          </a:xfrm>
        </p:grpSpPr>
        <p:sp>
          <p:nvSpPr>
            <p:cNvPr id="400" name="Google Shape;400;p12"/>
            <p:cNvSpPr/>
            <p:nvPr/>
          </p:nvSpPr>
          <p:spPr>
            <a:xfrm>
              <a:off x="1367081" y="3067370"/>
              <a:ext cx="43257" cy="15565"/>
            </a:xfrm>
            <a:custGeom>
              <a:rect b="b" l="l" r="r" t="t"/>
              <a:pathLst>
                <a:path extrusionOk="0" h="489" w="1359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1350402" y="3170436"/>
              <a:ext cx="10663" cy="48541"/>
            </a:xfrm>
            <a:custGeom>
              <a:rect b="b" l="l" r="r" t="t"/>
              <a:pathLst>
                <a:path extrusionOk="0" h="1525" w="335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1327676" y="3040187"/>
              <a:ext cx="201643" cy="180317"/>
            </a:xfrm>
            <a:custGeom>
              <a:rect b="b" l="l" r="r" t="t"/>
              <a:pathLst>
                <a:path extrusionOk="0" h="5665" w="6335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1470179" y="2910480"/>
              <a:ext cx="205431" cy="173601"/>
            </a:xfrm>
            <a:custGeom>
              <a:rect b="b" l="l" r="r" t="t"/>
              <a:pathLst>
                <a:path extrusionOk="0" h="5454" w="6454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1497075" y="2942692"/>
              <a:ext cx="152370" cy="96668"/>
            </a:xfrm>
            <a:custGeom>
              <a:rect b="b" l="l" r="r" t="t"/>
              <a:pathLst>
                <a:path extrusionOk="0" h="3037" w="4787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12"/>
          <p:cNvGrpSpPr/>
          <p:nvPr/>
        </p:nvGrpSpPr>
        <p:grpSpPr>
          <a:xfrm>
            <a:off x="1000100" y="785800"/>
            <a:ext cx="357190" cy="428628"/>
            <a:chOff x="7576605" y="1983877"/>
            <a:chExt cx="276698" cy="333133"/>
          </a:xfrm>
        </p:grpSpPr>
        <p:sp>
          <p:nvSpPr>
            <p:cNvPr id="406" name="Google Shape;406;p12"/>
            <p:cNvSpPr/>
            <p:nvPr/>
          </p:nvSpPr>
          <p:spPr>
            <a:xfrm>
              <a:off x="7576605" y="1983877"/>
              <a:ext cx="276698" cy="333133"/>
            </a:xfrm>
            <a:custGeom>
              <a:rect b="b" l="l" r="r" t="t"/>
              <a:pathLst>
                <a:path extrusionOk="0" h="10466" w="8693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7670981" y="2041871"/>
              <a:ext cx="87182" cy="83076"/>
            </a:xfrm>
            <a:custGeom>
              <a:rect b="b" l="l" r="r" t="t"/>
              <a:pathLst>
                <a:path extrusionOk="0" h="2610" w="2739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2"/>
          <p:cNvGrpSpPr/>
          <p:nvPr/>
        </p:nvGrpSpPr>
        <p:grpSpPr>
          <a:xfrm>
            <a:off x="1000100" y="3500444"/>
            <a:ext cx="327085" cy="277079"/>
            <a:chOff x="2770052" y="2009628"/>
            <a:chExt cx="327085" cy="277079"/>
          </a:xfrm>
        </p:grpSpPr>
        <p:sp>
          <p:nvSpPr>
            <p:cNvPr id="409" name="Google Shape;409;p12"/>
            <p:cNvSpPr/>
            <p:nvPr/>
          </p:nvSpPr>
          <p:spPr>
            <a:xfrm>
              <a:off x="2770052" y="2023537"/>
              <a:ext cx="327085" cy="263170"/>
            </a:xfrm>
            <a:custGeom>
              <a:rect b="b" l="l" r="r" t="t"/>
              <a:pathLst>
                <a:path extrusionOk="0" h="8268" w="10276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3059960" y="2009628"/>
              <a:ext cx="37177" cy="26960"/>
            </a:xfrm>
            <a:custGeom>
              <a:rect b="b" l="l" r="r" t="t"/>
              <a:pathLst>
                <a:path extrusionOk="0" h="847" w="1168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:\Users\GF2016-43E\Desktop\GUC Football\Communication\logo photos admin\LOGO GUC détouré.png" id="411" name="Google Shape;4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9454" y="142858"/>
            <a:ext cx="1990004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2"/>
          <p:cNvSpPr txBox="1"/>
          <p:nvPr/>
        </p:nvSpPr>
        <p:spPr>
          <a:xfrm>
            <a:off x="4143372" y="3714758"/>
            <a:ext cx="4714908" cy="1038273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</a:pPr>
            <a:r>
              <a:rPr b="0" cap="none" i="0" lang="fr-FR" strike="noStrike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</a:pPr>
            <a:r>
              <a:rPr b="0" cap="none" i="0" lang="fr-FR" strike="noStrike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06 51 20 02 44</a:t>
            </a:r>
            <a:endParaRPr/>
          </a:p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</a:pPr>
            <a:r>
              <a:rPr b="0" cap="none" i="0" lang="fr-FR" strike="noStrike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contact@gucff.fr</a:t>
            </a:r>
            <a:endParaRPr b="0" cap="none" i="0" strike="noStrike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www.gucff.fr/media/uploaded/sites/15686/albumphoto/crop_633c6e20846cf_WhatsAppImage20221004at19.19.56.jpeg" id="413" name="Google Shape;413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www.gucff.fr/media/uploaded/sites/15686/albumphoto/crop_633c6e20846cf_WhatsAppImage20221004at19.19.56.jpeg" id="414" name="Google Shape;414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"/>
          <p:cNvSpPr txBox="1"/>
          <p:nvPr>
            <p:ph type="title"/>
          </p:nvPr>
        </p:nvSpPr>
        <p:spPr>
          <a:xfrm>
            <a:off x="2680525" y="142858"/>
            <a:ext cx="3834300" cy="1557333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fr-FR" sz="4800"/>
              <a:t>Merci  à  nos partenaires </a:t>
            </a:r>
            <a:endParaRPr sz="4800"/>
          </a:p>
        </p:txBody>
      </p:sp>
      <p:grpSp>
        <p:nvGrpSpPr>
          <p:cNvPr id="420" name="Google Shape;420;p13"/>
          <p:cNvGrpSpPr/>
          <p:nvPr/>
        </p:nvGrpSpPr>
        <p:grpSpPr>
          <a:xfrm>
            <a:off x="4071934" y="3214692"/>
            <a:ext cx="1000132" cy="428628"/>
            <a:chOff x="3727791" y="3142968"/>
            <a:chExt cx="794777" cy="346056"/>
          </a:xfrm>
        </p:grpSpPr>
        <p:sp>
          <p:nvSpPr>
            <p:cNvPr id="421" name="Google Shape;421;p13"/>
            <p:cNvSpPr/>
            <p:nvPr/>
          </p:nvSpPr>
          <p:spPr>
            <a:xfrm>
              <a:off x="3727791" y="3142968"/>
              <a:ext cx="345674" cy="346056"/>
            </a:xfrm>
            <a:custGeom>
              <a:rect b="b" l="l" r="r" t="t"/>
              <a:pathLst>
                <a:path extrusionOk="0" h="10872" w="10860">
                  <a:moveTo>
                    <a:pt x="5430" y="1"/>
                  </a:moveTo>
                  <a:cubicBezTo>
                    <a:pt x="3990" y="1"/>
                    <a:pt x="2608" y="560"/>
                    <a:pt x="1596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561"/>
                    <a:pt x="346" y="7645"/>
                    <a:pt x="1001" y="8573"/>
                  </a:cubicBezTo>
                  <a:cubicBezTo>
                    <a:pt x="1632" y="9466"/>
                    <a:pt x="2513" y="10145"/>
                    <a:pt x="3537" y="10538"/>
                  </a:cubicBezTo>
                  <a:cubicBezTo>
                    <a:pt x="3559" y="10544"/>
                    <a:pt x="3579" y="10547"/>
                    <a:pt x="3599" y="10547"/>
                  </a:cubicBezTo>
                  <a:cubicBezTo>
                    <a:pt x="3656" y="10547"/>
                    <a:pt x="3704" y="10522"/>
                    <a:pt x="3740" y="10478"/>
                  </a:cubicBezTo>
                  <a:cubicBezTo>
                    <a:pt x="3763" y="10443"/>
                    <a:pt x="3763" y="10395"/>
                    <a:pt x="3763" y="10371"/>
                  </a:cubicBezTo>
                  <a:lnTo>
                    <a:pt x="3763" y="7275"/>
                  </a:lnTo>
                  <a:cubicBezTo>
                    <a:pt x="3763" y="7180"/>
                    <a:pt x="3692" y="7097"/>
                    <a:pt x="3585" y="7097"/>
                  </a:cubicBezTo>
                  <a:lnTo>
                    <a:pt x="2156" y="7097"/>
                  </a:lnTo>
                  <a:lnTo>
                    <a:pt x="2156" y="5835"/>
                  </a:lnTo>
                  <a:lnTo>
                    <a:pt x="3585" y="5835"/>
                  </a:lnTo>
                  <a:cubicBezTo>
                    <a:pt x="3680" y="5835"/>
                    <a:pt x="3763" y="5751"/>
                    <a:pt x="3763" y="5656"/>
                  </a:cubicBezTo>
                  <a:lnTo>
                    <a:pt x="3763" y="5430"/>
                  </a:lnTo>
                  <a:cubicBezTo>
                    <a:pt x="3763" y="3942"/>
                    <a:pt x="5180" y="2632"/>
                    <a:pt x="6799" y="2632"/>
                  </a:cubicBezTo>
                  <a:lnTo>
                    <a:pt x="7550" y="2632"/>
                  </a:lnTo>
                  <a:lnTo>
                    <a:pt x="7550" y="3894"/>
                  </a:lnTo>
                  <a:lnTo>
                    <a:pt x="6799" y="3894"/>
                  </a:lnTo>
                  <a:cubicBezTo>
                    <a:pt x="6311" y="3894"/>
                    <a:pt x="5883" y="4025"/>
                    <a:pt x="5561" y="4287"/>
                  </a:cubicBezTo>
                  <a:cubicBezTo>
                    <a:pt x="5228" y="4561"/>
                    <a:pt x="5025" y="4966"/>
                    <a:pt x="5025" y="5430"/>
                  </a:cubicBezTo>
                  <a:lnTo>
                    <a:pt x="5025" y="5656"/>
                  </a:lnTo>
                  <a:cubicBezTo>
                    <a:pt x="5025" y="5740"/>
                    <a:pt x="5109" y="5835"/>
                    <a:pt x="5204" y="5835"/>
                  </a:cubicBezTo>
                  <a:lnTo>
                    <a:pt x="5883" y="5835"/>
                  </a:lnTo>
                  <a:cubicBezTo>
                    <a:pt x="5966" y="5835"/>
                    <a:pt x="6061" y="5751"/>
                    <a:pt x="6061" y="5656"/>
                  </a:cubicBezTo>
                  <a:cubicBezTo>
                    <a:pt x="6061" y="5561"/>
                    <a:pt x="5978" y="5478"/>
                    <a:pt x="5883" y="5478"/>
                  </a:cubicBezTo>
                  <a:lnTo>
                    <a:pt x="5371" y="5478"/>
                  </a:lnTo>
                  <a:lnTo>
                    <a:pt x="5371" y="5418"/>
                  </a:lnTo>
                  <a:cubicBezTo>
                    <a:pt x="5371" y="4525"/>
                    <a:pt x="6145" y="4204"/>
                    <a:pt x="6799" y="4204"/>
                  </a:cubicBezTo>
                  <a:lnTo>
                    <a:pt x="7704" y="4204"/>
                  </a:lnTo>
                  <a:cubicBezTo>
                    <a:pt x="7800" y="4204"/>
                    <a:pt x="7883" y="4132"/>
                    <a:pt x="7883" y="4025"/>
                  </a:cubicBezTo>
                  <a:lnTo>
                    <a:pt x="7883" y="2418"/>
                  </a:lnTo>
                  <a:cubicBezTo>
                    <a:pt x="7883" y="2334"/>
                    <a:pt x="7811" y="2239"/>
                    <a:pt x="7704" y="2239"/>
                  </a:cubicBezTo>
                  <a:lnTo>
                    <a:pt x="6799" y="2239"/>
                  </a:lnTo>
                  <a:cubicBezTo>
                    <a:pt x="5966" y="2239"/>
                    <a:pt x="5121" y="2572"/>
                    <a:pt x="4466" y="3156"/>
                  </a:cubicBezTo>
                  <a:cubicBezTo>
                    <a:pt x="3799" y="3763"/>
                    <a:pt x="3418" y="4549"/>
                    <a:pt x="3418" y="5382"/>
                  </a:cubicBezTo>
                  <a:lnTo>
                    <a:pt x="3418" y="5442"/>
                  </a:lnTo>
                  <a:lnTo>
                    <a:pt x="1989" y="5442"/>
                  </a:lnTo>
                  <a:cubicBezTo>
                    <a:pt x="1906" y="5442"/>
                    <a:pt x="1811" y="5513"/>
                    <a:pt x="1811" y="5620"/>
                  </a:cubicBezTo>
                  <a:lnTo>
                    <a:pt x="1811" y="7228"/>
                  </a:lnTo>
                  <a:cubicBezTo>
                    <a:pt x="1811" y="7323"/>
                    <a:pt x="1894" y="7406"/>
                    <a:pt x="1989" y="7406"/>
                  </a:cubicBezTo>
                  <a:lnTo>
                    <a:pt x="3418" y="7406"/>
                  </a:lnTo>
                  <a:lnTo>
                    <a:pt x="3418" y="10085"/>
                  </a:lnTo>
                  <a:cubicBezTo>
                    <a:pt x="1561" y="9300"/>
                    <a:pt x="346" y="7442"/>
                    <a:pt x="346" y="5418"/>
                  </a:cubicBezTo>
                  <a:cubicBezTo>
                    <a:pt x="346" y="2596"/>
                    <a:pt x="2620" y="322"/>
                    <a:pt x="5430" y="322"/>
                  </a:cubicBezTo>
                  <a:cubicBezTo>
                    <a:pt x="8228" y="322"/>
                    <a:pt x="10526" y="2620"/>
                    <a:pt x="10526" y="5418"/>
                  </a:cubicBezTo>
                  <a:cubicBezTo>
                    <a:pt x="10526" y="8228"/>
                    <a:pt x="8240" y="10502"/>
                    <a:pt x="5430" y="10502"/>
                  </a:cubicBezTo>
                  <a:lnTo>
                    <a:pt x="5371" y="10502"/>
                  </a:lnTo>
                  <a:lnTo>
                    <a:pt x="5371" y="7418"/>
                  </a:lnTo>
                  <a:lnTo>
                    <a:pt x="7728" y="7418"/>
                  </a:lnTo>
                  <a:cubicBezTo>
                    <a:pt x="7811" y="7418"/>
                    <a:pt x="7907" y="7347"/>
                    <a:pt x="7907" y="7240"/>
                  </a:cubicBezTo>
                  <a:lnTo>
                    <a:pt x="7907" y="5656"/>
                  </a:lnTo>
                  <a:cubicBezTo>
                    <a:pt x="7907" y="5561"/>
                    <a:pt x="7823" y="5478"/>
                    <a:pt x="7728" y="5478"/>
                  </a:cubicBezTo>
                  <a:lnTo>
                    <a:pt x="6728" y="5478"/>
                  </a:lnTo>
                  <a:cubicBezTo>
                    <a:pt x="6633" y="5478"/>
                    <a:pt x="6549" y="5549"/>
                    <a:pt x="6549" y="5656"/>
                  </a:cubicBezTo>
                  <a:cubicBezTo>
                    <a:pt x="6549" y="5740"/>
                    <a:pt x="6621" y="5835"/>
                    <a:pt x="6728" y="5835"/>
                  </a:cubicBezTo>
                  <a:lnTo>
                    <a:pt x="7561" y="5835"/>
                  </a:lnTo>
                  <a:lnTo>
                    <a:pt x="7561" y="7097"/>
                  </a:lnTo>
                  <a:lnTo>
                    <a:pt x="5204" y="7097"/>
                  </a:lnTo>
                  <a:cubicBezTo>
                    <a:pt x="5121" y="7097"/>
                    <a:pt x="5025" y="7168"/>
                    <a:pt x="5025" y="7275"/>
                  </a:cubicBezTo>
                  <a:lnTo>
                    <a:pt x="5025" y="10693"/>
                  </a:lnTo>
                  <a:cubicBezTo>
                    <a:pt x="5025" y="10788"/>
                    <a:pt x="5109" y="10859"/>
                    <a:pt x="5192" y="10871"/>
                  </a:cubicBezTo>
                  <a:lnTo>
                    <a:pt x="5430" y="10871"/>
                  </a:lnTo>
                  <a:cubicBezTo>
                    <a:pt x="6871" y="10871"/>
                    <a:pt x="8240" y="10312"/>
                    <a:pt x="9276" y="9288"/>
                  </a:cubicBezTo>
                  <a:cubicBezTo>
                    <a:pt x="10300" y="8252"/>
                    <a:pt x="10859" y="6883"/>
                    <a:pt x="10859" y="5442"/>
                  </a:cubicBezTo>
                  <a:cubicBezTo>
                    <a:pt x="10859" y="3989"/>
                    <a:pt x="10300" y="2620"/>
                    <a:pt x="9276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4176512" y="3143156"/>
              <a:ext cx="346056" cy="345674"/>
              <a:chOff x="3303268" y="3817349"/>
              <a:chExt cx="346056" cy="345674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3303268" y="3817349"/>
                <a:ext cx="346056" cy="345674"/>
              </a:xfrm>
              <a:custGeom>
                <a:rect b="b" l="l" r="r" t="t"/>
                <a:pathLst>
                  <a:path extrusionOk="0" h="10860" w="10872">
                    <a:moveTo>
                      <a:pt x="5418" y="334"/>
                    </a:moveTo>
                    <a:cubicBezTo>
                      <a:pt x="8228" y="334"/>
                      <a:pt x="10514" y="2608"/>
                      <a:pt x="10514" y="5430"/>
                    </a:cubicBezTo>
                    <a:cubicBezTo>
                      <a:pt x="10514" y="8240"/>
                      <a:pt x="8228" y="10514"/>
                      <a:pt x="5418" y="10514"/>
                    </a:cubicBezTo>
                    <a:cubicBezTo>
                      <a:pt x="2608" y="10514"/>
                      <a:pt x="334" y="8240"/>
                      <a:pt x="334" y="5430"/>
                    </a:cubicBezTo>
                    <a:cubicBezTo>
                      <a:pt x="334" y="2608"/>
                      <a:pt x="2608" y="334"/>
                      <a:pt x="5418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3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3" y="1"/>
                      <a:pt x="5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3368074" y="3882537"/>
                <a:ext cx="215298" cy="215298"/>
              </a:xfrm>
              <a:custGeom>
                <a:rect b="b" l="l" r="r" t="t"/>
                <a:pathLst>
                  <a:path extrusionOk="0" h="6764" w="6764">
                    <a:moveTo>
                      <a:pt x="5335" y="346"/>
                    </a:moveTo>
                    <a:cubicBezTo>
                      <a:pt x="5930" y="346"/>
                      <a:pt x="6418" y="834"/>
                      <a:pt x="6418" y="1429"/>
                    </a:cubicBezTo>
                    <a:lnTo>
                      <a:pt x="6418" y="5335"/>
                    </a:lnTo>
                    <a:cubicBezTo>
                      <a:pt x="6418" y="5930"/>
                      <a:pt x="5930" y="6418"/>
                      <a:pt x="5335" y="6418"/>
                    </a:cubicBezTo>
                    <a:lnTo>
                      <a:pt x="1429" y="6418"/>
                    </a:lnTo>
                    <a:cubicBezTo>
                      <a:pt x="834" y="6418"/>
                      <a:pt x="346" y="5930"/>
                      <a:pt x="346" y="5335"/>
                    </a:cubicBezTo>
                    <a:lnTo>
                      <a:pt x="346" y="1429"/>
                    </a:lnTo>
                    <a:cubicBezTo>
                      <a:pt x="346" y="834"/>
                      <a:pt x="834" y="346"/>
                      <a:pt x="1429" y="346"/>
                    </a:cubicBezTo>
                    <a:close/>
                    <a:moveTo>
                      <a:pt x="1429" y="1"/>
                    </a:moveTo>
                    <a:cubicBezTo>
                      <a:pt x="644" y="1"/>
                      <a:pt x="1" y="644"/>
                      <a:pt x="1" y="1429"/>
                    </a:cubicBezTo>
                    <a:lnTo>
                      <a:pt x="1" y="5335"/>
                    </a:lnTo>
                    <a:cubicBezTo>
                      <a:pt x="1" y="6120"/>
                      <a:pt x="644" y="6763"/>
                      <a:pt x="1429" y="6763"/>
                    </a:cubicBezTo>
                    <a:lnTo>
                      <a:pt x="5335" y="6763"/>
                    </a:lnTo>
                    <a:cubicBezTo>
                      <a:pt x="6121" y="6763"/>
                      <a:pt x="6763" y="6120"/>
                      <a:pt x="6763" y="5335"/>
                    </a:cubicBezTo>
                    <a:lnTo>
                      <a:pt x="6763" y="1429"/>
                    </a:lnTo>
                    <a:cubicBezTo>
                      <a:pt x="6763" y="644"/>
                      <a:pt x="6121" y="1"/>
                      <a:pt x="5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3418143" y="3933656"/>
                <a:ext cx="114811" cy="112742"/>
              </a:xfrm>
              <a:custGeom>
                <a:rect b="b" l="l" r="r" t="t"/>
                <a:pathLst>
                  <a:path extrusionOk="0" h="3542" w="3607">
                    <a:moveTo>
                      <a:pt x="1822" y="0"/>
                    </a:moveTo>
                    <a:cubicBezTo>
                      <a:pt x="812" y="0"/>
                      <a:pt x="1" y="851"/>
                      <a:pt x="59" y="1859"/>
                    </a:cubicBezTo>
                    <a:cubicBezTo>
                      <a:pt x="95" y="2776"/>
                      <a:pt x="833" y="3502"/>
                      <a:pt x="1726" y="3538"/>
                    </a:cubicBezTo>
                    <a:cubicBezTo>
                      <a:pt x="1764" y="3541"/>
                      <a:pt x="1802" y="3542"/>
                      <a:pt x="1840" y="3542"/>
                    </a:cubicBezTo>
                    <a:cubicBezTo>
                      <a:pt x="2178" y="3542"/>
                      <a:pt x="2494" y="3447"/>
                      <a:pt x="2762" y="3276"/>
                    </a:cubicBezTo>
                    <a:cubicBezTo>
                      <a:pt x="2857" y="3217"/>
                      <a:pt x="2869" y="3086"/>
                      <a:pt x="2797" y="3014"/>
                    </a:cubicBezTo>
                    <a:cubicBezTo>
                      <a:pt x="2761" y="2978"/>
                      <a:pt x="2711" y="2964"/>
                      <a:pt x="2664" y="2964"/>
                    </a:cubicBezTo>
                    <a:cubicBezTo>
                      <a:pt x="2634" y="2964"/>
                      <a:pt x="2606" y="2969"/>
                      <a:pt x="2583" y="2979"/>
                    </a:cubicBezTo>
                    <a:cubicBezTo>
                      <a:pt x="2380" y="3096"/>
                      <a:pt x="2149" y="3185"/>
                      <a:pt x="1897" y="3185"/>
                    </a:cubicBezTo>
                    <a:cubicBezTo>
                      <a:pt x="1868" y="3185"/>
                      <a:pt x="1839" y="3183"/>
                      <a:pt x="1809" y="3181"/>
                    </a:cubicBezTo>
                    <a:cubicBezTo>
                      <a:pt x="1023" y="3169"/>
                      <a:pt x="380" y="2514"/>
                      <a:pt x="392" y="1716"/>
                    </a:cubicBezTo>
                    <a:cubicBezTo>
                      <a:pt x="426" y="948"/>
                      <a:pt x="1028" y="330"/>
                      <a:pt x="1792" y="330"/>
                    </a:cubicBezTo>
                    <a:cubicBezTo>
                      <a:pt x="1833" y="330"/>
                      <a:pt x="1874" y="332"/>
                      <a:pt x="1916" y="335"/>
                    </a:cubicBezTo>
                    <a:cubicBezTo>
                      <a:pt x="2619" y="371"/>
                      <a:pt x="3190" y="943"/>
                      <a:pt x="3250" y="1633"/>
                    </a:cubicBezTo>
                    <a:cubicBezTo>
                      <a:pt x="3285" y="1919"/>
                      <a:pt x="3214" y="2193"/>
                      <a:pt x="3095" y="2431"/>
                    </a:cubicBezTo>
                    <a:cubicBezTo>
                      <a:pt x="3059" y="2490"/>
                      <a:pt x="3059" y="2574"/>
                      <a:pt x="3119" y="2633"/>
                    </a:cubicBezTo>
                    <a:cubicBezTo>
                      <a:pt x="3149" y="2663"/>
                      <a:pt x="3191" y="2678"/>
                      <a:pt x="3234" y="2678"/>
                    </a:cubicBezTo>
                    <a:cubicBezTo>
                      <a:pt x="3295" y="2678"/>
                      <a:pt x="3358" y="2648"/>
                      <a:pt x="3393" y="2586"/>
                    </a:cubicBezTo>
                    <a:cubicBezTo>
                      <a:pt x="3536" y="2324"/>
                      <a:pt x="3607" y="2014"/>
                      <a:pt x="3583" y="1669"/>
                    </a:cubicBezTo>
                    <a:cubicBezTo>
                      <a:pt x="3536" y="764"/>
                      <a:pt x="2797" y="50"/>
                      <a:pt x="1904" y="2"/>
                    </a:cubicBezTo>
                    <a:cubicBezTo>
                      <a:pt x="1877" y="1"/>
                      <a:pt x="1849" y="0"/>
                      <a:pt x="18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3519298" y="3910197"/>
                <a:ext cx="29570" cy="29220"/>
              </a:xfrm>
              <a:custGeom>
                <a:rect b="b" l="l" r="r" t="t"/>
                <a:pathLst>
                  <a:path extrusionOk="0" h="918" w="929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7" name="Google Shape;427;p13"/>
          <p:cNvSpPr txBox="1"/>
          <p:nvPr>
            <p:ph idx="1" type="subTitle"/>
          </p:nvPr>
        </p:nvSpPr>
        <p:spPr>
          <a:xfrm>
            <a:off x="2773100" y="1898029"/>
            <a:ext cx="3571500" cy="1208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Des questions? Nous aider ? </a:t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Devenir partenaire ?</a:t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00"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contact@gucff.fr </a:t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06 51 20 02 44 </a:t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www.gucff.fr</a:t>
            </a:r>
            <a:endParaRPr/>
          </a:p>
        </p:txBody>
      </p:sp>
      <p:pic>
        <p:nvPicPr>
          <p:cNvPr descr="C:\Users\GF2016-43E\Desktop\GUC Football\Communication\logo photos admin\LOGOS PARTENAIRES\logo GIERES.png" id="428" name="Google Shape;4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20" y="1357304"/>
            <a:ext cx="844003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Communication\logo photos admin\LOGOS PARTENAIRES\ANS.png" id="429" name="Google Shape;4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9454" y="2571750"/>
            <a:ext cx="181927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Communication\logo photos admin\LOGOS PARTENAIRES\Aquila LOGO.jpg" id="430" name="Google Shape;430;p13"/>
          <p:cNvPicPr preferRelativeResize="0"/>
          <p:nvPr/>
        </p:nvPicPr>
        <p:blipFill rotWithShape="1">
          <a:blip r:embed="rId5">
            <a:alphaModFix/>
          </a:blip>
          <a:srcRect b="79" t="76"/>
          <a:stretch/>
        </p:blipFill>
        <p:spPr>
          <a:xfrm>
            <a:off x="214282" y="428610"/>
            <a:ext cx="2413017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Communication\logo photos admin\LOGOS PARTENAIRES\Logo-Sport-2000.jpg" id="431" name="Google Shape;43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0512" y="2357436"/>
            <a:ext cx="1150680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Communication\logo photos admin\LOGOS PARTENAIRES\logo intermarche foch.PNG" id="432" name="Google Shape;432;p13"/>
          <p:cNvPicPr preferRelativeResize="0"/>
          <p:nvPr/>
        </p:nvPicPr>
        <p:blipFill rotWithShape="1">
          <a:blip r:embed="rId7">
            <a:alphaModFix/>
          </a:blip>
          <a:srcRect b="83" t="40"/>
          <a:stretch/>
        </p:blipFill>
        <p:spPr>
          <a:xfrm>
            <a:off x="214282" y="1285866"/>
            <a:ext cx="2411033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Communication\logo photos admin\LOGOS PARTENAIRES\pizza campus.jpg" id="433" name="Google Shape;43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472" y="3643320"/>
            <a:ext cx="1457279" cy="1292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Communication\logo photos admin\LOGOS PARTENAIRES\isere.png" id="434" name="Google Shape;434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43768" y="357172"/>
            <a:ext cx="1357322" cy="622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édération Française de Football - logo officiel" id="435" name="Google Shape;435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86644" y="3643320"/>
            <a:ext cx="1107278" cy="132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F2016-43E\Desktop\GUC Football\Communication\Photos\22 33\IMG-20211223-WA0011.jpg" id="440" name="Google Shape;440;p14"/>
          <p:cNvPicPr preferRelativeResize="0"/>
          <p:nvPr/>
        </p:nvPicPr>
        <p:blipFill rotWithShape="1">
          <a:blip r:embed="rId3">
            <a:alphaModFix/>
          </a:blip>
          <a:srcRect b="186" l="51" r="31" t="95"/>
          <a:stretch/>
        </p:blipFill>
        <p:spPr>
          <a:xfrm>
            <a:off x="0" y="4000510"/>
            <a:ext cx="9144000" cy="114299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4"/>
          <p:cNvSpPr txBox="1"/>
          <p:nvPr>
            <p:ph type="title"/>
          </p:nvPr>
        </p:nvSpPr>
        <p:spPr>
          <a:xfrm>
            <a:off x="214282" y="142858"/>
            <a:ext cx="7000924" cy="3857652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b="0" lang="fr-FR"/>
              <a:t>LE GUC FF RECRUTE </a:t>
            </a:r>
            <a:br>
              <a:rPr b="0" lang="fr-FR"/>
            </a:br>
            <a:r>
              <a:rPr b="0" lang="fr-FR"/>
              <a:t>UN(e) RESPONSABLE DE LA FORMATION</a:t>
            </a:r>
            <a:br>
              <a:rPr lang="fr-FR"/>
            </a:br>
            <a:r>
              <a:rPr b="0" lang="fr-FR" sz="1800" u="sng">
                <a:solidFill>
                  <a:srgbClr val="13476C"/>
                </a:solidFill>
              </a:rPr>
              <a:t>Objectif : </a:t>
            </a:r>
            <a:br>
              <a:rPr b="0" lang="fr-FR" sz="1800"/>
            </a:br>
            <a:r>
              <a:rPr b="0" lang="fr-FR" sz="1800"/>
              <a:t>s’inscrire dans un projet à moyen/long terme sur le développement sportif du club </a:t>
            </a:r>
            <a:br>
              <a:rPr lang="fr-FR"/>
            </a:br>
            <a:r>
              <a:rPr b="0" lang="fr-FR" sz="1600" u="sng">
                <a:solidFill>
                  <a:srgbClr val="13476C"/>
                </a:solidFill>
              </a:rPr>
              <a:t>Missions : </a:t>
            </a:r>
            <a:br>
              <a:rPr b="0" lang="fr-FR" sz="1600"/>
            </a:br>
            <a:r>
              <a:rPr b="0" lang="fr-FR" sz="1600"/>
              <a:t>- Coordination des équipes de jeunes</a:t>
            </a:r>
            <a:br>
              <a:rPr b="0" lang="fr-FR" sz="1600"/>
            </a:br>
            <a:r>
              <a:rPr b="0" lang="fr-FR" sz="1600"/>
              <a:t>- Suivi / animation des relations avec les instances, clubs, collège et écoles</a:t>
            </a:r>
            <a:br>
              <a:rPr b="0" lang="fr-FR" sz="1600"/>
            </a:br>
            <a:r>
              <a:rPr b="0" lang="fr-FR" sz="1600"/>
              <a:t>- Animer la politique sportive du club en relation avec le manager sur les équipes de jeunes</a:t>
            </a:r>
            <a:br>
              <a:rPr b="0" lang="fr-FR" sz="1600"/>
            </a:br>
            <a:r>
              <a:rPr b="0" lang="fr-FR" sz="1600" u="sng">
                <a:solidFill>
                  <a:srgbClr val="13476C"/>
                </a:solidFill>
              </a:rPr>
              <a:t>Rémunération :</a:t>
            </a:r>
            <a:br>
              <a:rPr b="0" lang="fr-FR" sz="1600"/>
            </a:br>
            <a:r>
              <a:rPr b="0" lang="fr-FR" sz="1600"/>
              <a:t>- salaire / indemnité en fonction de la capacité d’investissement / diplômes / expérience</a:t>
            </a:r>
            <a:endParaRPr b="0"/>
          </a:p>
        </p:txBody>
      </p:sp>
      <p:cxnSp>
        <p:nvCxnSpPr>
          <p:cNvPr id="442" name="Google Shape;442;p14"/>
          <p:cNvCxnSpPr/>
          <p:nvPr/>
        </p:nvCxnSpPr>
        <p:spPr>
          <a:xfrm>
            <a:off x="9045275" y="4034300"/>
            <a:ext cx="0" cy="10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443" name="Google Shape;443;p14"/>
          <p:cNvCxnSpPr/>
          <p:nvPr/>
        </p:nvCxnSpPr>
        <p:spPr>
          <a:xfrm rot="10800000">
            <a:off x="98000" y="5050250"/>
            <a:ext cx="895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444" name="Google Shape;444;p14"/>
          <p:cNvCxnSpPr/>
          <p:nvPr/>
        </p:nvCxnSpPr>
        <p:spPr>
          <a:xfrm>
            <a:off x="98150" y="4034300"/>
            <a:ext cx="0" cy="10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  <p:pic>
        <p:nvPicPr>
          <p:cNvPr descr="C:\Users\GF2016-43E\Desktop\GUC Football\Communication\logo photos admin\LOGO GUC détouré.png" id="445" name="Google Shape;44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2330" y="214296"/>
            <a:ext cx="1885256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4"/>
          <p:cNvSpPr/>
          <p:nvPr/>
        </p:nvSpPr>
        <p:spPr>
          <a:xfrm>
            <a:off x="6858016" y="1928808"/>
            <a:ext cx="2143140" cy="2000264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1C689D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fr-FR" strike="noStrike" sz="1400" u="sng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CONTACT / INFOS:</a:t>
            </a:r>
            <a:endParaRPr/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fr-FR" strike="noStrike" sz="1400" u="non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Nicolas BACH</a:t>
            </a:r>
            <a:endParaRPr/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fr-FR" strike="noStrike" sz="1400" u="non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MANAGER</a:t>
            </a:r>
            <a:endParaRPr/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400" u="non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fr-FR" strike="noStrike" sz="1400" u="sng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nicolas.bach@gucff.fr</a:t>
            </a:r>
            <a:endParaRPr b="0" cap="none" i="0" strike="noStrike" sz="1400" u="non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400" u="non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fr-FR" strike="noStrike" sz="1400" u="non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Prise de poste : </a:t>
            </a:r>
            <a:endParaRPr/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fr-FR" strike="noStrike" sz="1400" u="non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cap="none" i="0" lang="fr-FR" strike="noStrike" sz="1400" u="non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b="0" cap="none" i="0" lang="fr-FR" strike="noStrike" sz="1400" u="non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 Janvier 2024</a:t>
            </a:r>
            <a:endParaRPr/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400" u="non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F2016-43E\Desktop\GUC Football\Communication\Photos\guc photo 2.jpg" id="146" name="Google Shape;14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4" y="142858"/>
            <a:ext cx="8822436" cy="483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"/>
          <p:cNvSpPr/>
          <p:nvPr/>
        </p:nvSpPr>
        <p:spPr>
          <a:xfrm>
            <a:off x="1500300" y="1346400"/>
            <a:ext cx="7643700" cy="10824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1500300" y="2643188"/>
            <a:ext cx="7643700" cy="11121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>
            <p:ph type="title"/>
          </p:nvPr>
        </p:nvSpPr>
        <p:spPr>
          <a:xfrm>
            <a:off x="625275" y="374693"/>
            <a:ext cx="3852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fr-FR"/>
              <a:t>SOMMAIRE</a:t>
            </a:r>
            <a:endParaRPr/>
          </a:p>
        </p:txBody>
      </p:sp>
      <p:cxnSp>
        <p:nvCxnSpPr>
          <p:cNvPr id="150" name="Google Shape;150;p2"/>
          <p:cNvCxnSpPr/>
          <p:nvPr/>
        </p:nvCxnSpPr>
        <p:spPr>
          <a:xfrm flipH="1" rot="-5400000">
            <a:off x="7842324" y="2555926"/>
            <a:ext cx="2432896" cy="27644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2"/>
          <p:cNvSpPr txBox="1"/>
          <p:nvPr>
            <p:ph idx="2" type="title"/>
          </p:nvPr>
        </p:nvSpPr>
        <p:spPr>
          <a:xfrm>
            <a:off x="2042990" y="1428742"/>
            <a:ext cx="966000" cy="404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FR"/>
              <a:t>01</a:t>
            </a:r>
            <a:endParaRPr/>
          </a:p>
        </p:txBody>
      </p:sp>
      <p:sp>
        <p:nvSpPr>
          <p:cNvPr id="152" name="Google Shape;152;p2"/>
          <p:cNvSpPr txBox="1"/>
          <p:nvPr>
            <p:ph idx="1" type="subTitle"/>
          </p:nvPr>
        </p:nvSpPr>
        <p:spPr>
          <a:xfrm>
            <a:off x="1588790" y="1916625"/>
            <a:ext cx="1874400" cy="51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lt1"/>
                </a:solidFill>
              </a:rPr>
              <a:t>NOTRE HISTOIRE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lt1"/>
                </a:solidFill>
              </a:rPr>
              <a:t>NOS VALEURS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3" name="Google Shape;153;p2"/>
          <p:cNvSpPr txBox="1"/>
          <p:nvPr>
            <p:ph idx="4" type="title"/>
          </p:nvPr>
        </p:nvSpPr>
        <p:spPr>
          <a:xfrm>
            <a:off x="4542225" y="1428742"/>
            <a:ext cx="966000" cy="404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FR"/>
              <a:t>02</a:t>
            </a:r>
            <a:endParaRPr/>
          </a:p>
        </p:txBody>
      </p:sp>
      <p:sp>
        <p:nvSpPr>
          <p:cNvPr id="154" name="Google Shape;154;p2"/>
          <p:cNvSpPr txBox="1"/>
          <p:nvPr>
            <p:ph idx="5" type="subTitle"/>
          </p:nvPr>
        </p:nvSpPr>
        <p:spPr>
          <a:xfrm>
            <a:off x="4088025" y="1908702"/>
            <a:ext cx="18744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lt1"/>
                </a:solidFill>
              </a:rPr>
              <a:t>OBJECTIFS ET </a:t>
            </a:r>
            <a:r>
              <a:rPr lang="fr-FR">
                <a:solidFill>
                  <a:schemeClr val="lt1"/>
                </a:solidFill>
              </a:rPr>
              <a:t>STRATÉGIE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2"/>
          <p:cNvSpPr txBox="1"/>
          <p:nvPr>
            <p:ph idx="7" type="title"/>
          </p:nvPr>
        </p:nvSpPr>
        <p:spPr>
          <a:xfrm>
            <a:off x="6994306" y="1428742"/>
            <a:ext cx="966000" cy="404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FR"/>
              <a:t>03</a:t>
            </a:r>
            <a:endParaRPr/>
          </a:p>
        </p:txBody>
      </p:sp>
      <p:sp>
        <p:nvSpPr>
          <p:cNvPr id="156" name="Google Shape;156;p2"/>
          <p:cNvSpPr txBox="1"/>
          <p:nvPr>
            <p:ph idx="8" type="subTitle"/>
          </p:nvPr>
        </p:nvSpPr>
        <p:spPr>
          <a:xfrm>
            <a:off x="6541456" y="1908693"/>
            <a:ext cx="1959634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lt1"/>
                </a:solidFill>
              </a:rPr>
              <a:t>NOS </a:t>
            </a:r>
            <a:r>
              <a:rPr lang="fr-FR">
                <a:solidFill>
                  <a:schemeClr val="lt1"/>
                </a:solidFill>
              </a:rPr>
              <a:t>ÉQUIPES</a:t>
            </a:r>
            <a:r>
              <a:rPr lang="fr-FR">
                <a:solidFill>
                  <a:schemeClr val="lt1"/>
                </a:solidFill>
              </a:rPr>
              <a:t>/</a:t>
            </a:r>
            <a:r>
              <a:rPr lang="fr-FR">
                <a:solidFill>
                  <a:schemeClr val="lt1"/>
                </a:solidFill>
              </a:rPr>
              <a:t>CRÉNEAUX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2"/>
          <p:cNvSpPr txBox="1"/>
          <p:nvPr>
            <p:ph idx="13" type="title"/>
          </p:nvPr>
        </p:nvSpPr>
        <p:spPr>
          <a:xfrm>
            <a:off x="2071670" y="2857502"/>
            <a:ext cx="966000" cy="359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FR"/>
              <a:t>04</a:t>
            </a:r>
            <a:endParaRPr/>
          </a:p>
        </p:txBody>
      </p:sp>
      <p:sp>
        <p:nvSpPr>
          <p:cNvPr id="158" name="Google Shape;158;p2"/>
          <p:cNvSpPr txBox="1"/>
          <p:nvPr>
            <p:ph idx="14" type="subTitle"/>
          </p:nvPr>
        </p:nvSpPr>
        <p:spPr>
          <a:xfrm>
            <a:off x="1571604" y="3286130"/>
            <a:ext cx="18744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lt1"/>
                </a:solidFill>
              </a:rPr>
              <a:t>NOTRE ORGANIGRAMME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"/>
          <p:cNvSpPr txBox="1"/>
          <p:nvPr>
            <p:ph idx="16" type="title"/>
          </p:nvPr>
        </p:nvSpPr>
        <p:spPr>
          <a:xfrm>
            <a:off x="4500562" y="2786064"/>
            <a:ext cx="966000" cy="359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FR"/>
              <a:t>05</a:t>
            </a:r>
            <a:endParaRPr/>
          </a:p>
        </p:txBody>
      </p:sp>
      <p:sp>
        <p:nvSpPr>
          <p:cNvPr id="160" name="Google Shape;160;p2"/>
          <p:cNvSpPr txBox="1"/>
          <p:nvPr>
            <p:ph idx="17" type="subTitle"/>
          </p:nvPr>
        </p:nvSpPr>
        <p:spPr>
          <a:xfrm>
            <a:off x="6500826" y="3286130"/>
            <a:ext cx="1871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lt1"/>
                </a:solidFill>
              </a:rPr>
              <a:t>NOS ACTIONS/LABELS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"/>
          <p:cNvSpPr txBox="1"/>
          <p:nvPr>
            <p:ph idx="19" type="title"/>
          </p:nvPr>
        </p:nvSpPr>
        <p:spPr>
          <a:xfrm>
            <a:off x="7000892" y="2786064"/>
            <a:ext cx="966000" cy="357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FR"/>
              <a:t>06</a:t>
            </a:r>
            <a:endParaRPr/>
          </a:p>
        </p:txBody>
      </p:sp>
      <p:sp>
        <p:nvSpPr>
          <p:cNvPr id="162" name="Google Shape;162;p2"/>
          <p:cNvSpPr txBox="1"/>
          <p:nvPr>
            <p:ph idx="20" type="subTitle"/>
          </p:nvPr>
        </p:nvSpPr>
        <p:spPr>
          <a:xfrm>
            <a:off x="4000496" y="3286130"/>
            <a:ext cx="1871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lt1"/>
                </a:solidFill>
              </a:rPr>
              <a:t>TARIFS ET </a:t>
            </a:r>
            <a:r>
              <a:rPr lang="fr-FR">
                <a:solidFill>
                  <a:schemeClr val="lt1"/>
                </a:solidFill>
              </a:rPr>
              <a:t>ÉQUIPEMENTS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C:\Users\GF2016-43E\Desktop\GUC Football\Communication\logo photos admin\LOGO GUC détouré.png" id="163" name="Google Shape;1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082" y="142858"/>
            <a:ext cx="1571636" cy="107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/>
          <p:nvPr>
            <p:ph type="title"/>
          </p:nvPr>
        </p:nvSpPr>
        <p:spPr>
          <a:xfrm>
            <a:off x="285720" y="214296"/>
            <a:ext cx="3286148" cy="157163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NOTRE HISTOIRE </a:t>
            </a:r>
            <a:b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 VALEURS</a:t>
            </a:r>
            <a:endParaRPr b="1" sz="2400"/>
          </a:p>
        </p:txBody>
      </p:sp>
      <p:sp>
        <p:nvSpPr>
          <p:cNvPr id="169" name="Google Shape;169;p3"/>
          <p:cNvSpPr txBox="1"/>
          <p:nvPr>
            <p:ph idx="1" type="subTitle"/>
          </p:nvPr>
        </p:nvSpPr>
        <p:spPr>
          <a:xfrm>
            <a:off x="142844" y="3357568"/>
            <a:ext cx="4357718" cy="1643074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2200">
                <a:latin typeface="Bebas Neue"/>
                <a:ea typeface="Bebas Neue"/>
                <a:cs typeface="Bebas Neue"/>
                <a:sym typeface="Bebas Neue"/>
              </a:rPr>
              <a:t>EGALITÉ</a:t>
            </a:r>
            <a:r>
              <a:rPr b="1" lang="fr-FR" sz="2200">
                <a:latin typeface="Bebas Neue"/>
                <a:ea typeface="Bebas Neue"/>
                <a:cs typeface="Bebas Neue"/>
                <a:sym typeface="Bebas Neue"/>
              </a:rPr>
              <a:t> DES CHANCES ENTRE </a:t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2200">
                <a:latin typeface="Bebas Neue"/>
                <a:ea typeface="Bebas Neue"/>
                <a:cs typeface="Bebas Neue"/>
                <a:sym typeface="Bebas Neue"/>
              </a:rPr>
              <a:t>HOMMES ET FEMMES</a:t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>
              <a:latin typeface="Bebas Neue"/>
              <a:ea typeface="Bebas Neue"/>
              <a:cs typeface="Bebas Neue"/>
              <a:sym typeface="Bebas Neue"/>
            </a:endParaRPr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/>
              <a:t>Créer les mêmes droits d’accès au sport et au football</a:t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/>
              <a:t>Du loisir, de la compétition et de la formation</a:t>
            </a:r>
            <a:endParaRPr sz="1400"/>
          </a:p>
        </p:txBody>
      </p:sp>
      <p:sp>
        <p:nvSpPr>
          <p:cNvPr id="170" name="Google Shape;170;p3"/>
          <p:cNvSpPr txBox="1"/>
          <p:nvPr/>
        </p:nvSpPr>
        <p:spPr>
          <a:xfrm>
            <a:off x="357158" y="2000246"/>
            <a:ext cx="3929090" cy="1000132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rPr b="1" cap="none" i="0" lang="fr-FR" strike="noStrike" sz="24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Club créé en Juillet 2019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fr-FR" strike="noStrike" sz="24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100% Féminin</a:t>
            </a:r>
            <a:endParaRPr/>
          </a:p>
        </p:txBody>
      </p:sp>
      <p:pic>
        <p:nvPicPr>
          <p:cNvPr descr="C:\Users\GF2016-43E\Desktop\GUC Football\Communication\logo photos admin\LOGO GUC détouré.png" id="171" name="Google Shape;1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4743" y="213692"/>
            <a:ext cx="1979177" cy="134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"/>
          <p:cNvSpPr txBox="1"/>
          <p:nvPr/>
        </p:nvSpPr>
        <p:spPr>
          <a:xfrm>
            <a:off x="5857884" y="1071552"/>
            <a:ext cx="3286116" cy="83099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fr-FR" strike="noStrike" sz="24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200 Joueuses (2024)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fr-FR" strike="noStrike" sz="24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Toutes les catégories</a:t>
            </a:r>
            <a:endParaRPr/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4">
            <a:alphaModFix/>
          </a:blip>
          <a:srcRect l="7" t="34"/>
          <a:stretch/>
        </p:blipFill>
        <p:spPr>
          <a:xfrm>
            <a:off x="4643440" y="3000378"/>
            <a:ext cx="4356360" cy="20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/>
        </p:nvSpPr>
        <p:spPr>
          <a:xfrm>
            <a:off x="4195189" y="2084813"/>
            <a:ext cx="4968552" cy="830997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rPr b="1" cap="none" i="0" lang="fr-FR" strike="noStrike" sz="1800" u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CONVIVIALITE	FAIR PLAY</a:t>
            </a:r>
            <a:endParaRPr/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rPr b="1" cap="none" i="0" lang="fr-FR" strike="noStrike" sz="1800" u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     EDUCATION	PROGRESSION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"/>
          <p:cNvPicPr preferRelativeResize="0"/>
          <p:nvPr/>
        </p:nvPicPr>
        <p:blipFill rotWithShape="1">
          <a:blip r:embed="rId3">
            <a:alphaModFix/>
          </a:blip>
          <a:srcRect l="16" r="4"/>
          <a:stretch/>
        </p:blipFill>
        <p:spPr>
          <a:xfrm>
            <a:off x="9525" y="0"/>
            <a:ext cx="51517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 txBox="1"/>
          <p:nvPr>
            <p:ph type="title"/>
          </p:nvPr>
        </p:nvSpPr>
        <p:spPr>
          <a:xfrm>
            <a:off x="6786578" y="1357304"/>
            <a:ext cx="2169300" cy="178595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t/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fr-FR"/>
              <a:t>objectiFS et </a:t>
            </a:r>
            <a:r>
              <a:rPr lang="fr-FR"/>
              <a:t>STRATÉGIE</a:t>
            </a: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166358" y="142858"/>
            <a:ext cx="6691658" cy="485778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>
            <p:ph idx="4294967295" type="subTitle"/>
          </p:nvPr>
        </p:nvSpPr>
        <p:spPr>
          <a:xfrm>
            <a:off x="214282" y="142858"/>
            <a:ext cx="6572296" cy="4857784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3365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b="1" cap="none" i="0" lang="fr-FR" strike="noStrike" sz="17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On s’engage pour un club, pas dans une équipe/catégorie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Avec 200 filles et 11 équipes on travaille sur les notions de partage et de travail en équipe avec plusieures “teams” et </a:t>
            </a:r>
            <a:r>
              <a:rPr lang="fr-FR" sz="1100">
                <a:solidFill>
                  <a:schemeClr val="lt1"/>
                </a:solidFill>
              </a:rPr>
              <a:t>coéquipieres.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Marrainage de nos équipes de jeunes par nos Séniors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Implication des joueuses et </a:t>
            </a:r>
            <a:r>
              <a:rPr lang="fr-FR" sz="1100">
                <a:solidFill>
                  <a:schemeClr val="lt1"/>
                </a:solidFill>
              </a:rPr>
              <a:t>parents</a:t>
            </a: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dans les transports, collations, animations du club</a:t>
            </a:r>
            <a:endParaRPr/>
          </a:p>
          <a:p>
            <a:pPr algn="l" indent="-2286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None/>
            </a:pPr>
            <a:r>
              <a:t/>
            </a:r>
            <a:endParaRPr b="0" cap="none" i="0" strike="noStrike" sz="1300" u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l" indent="-3365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b="1" cap="none" i="0" lang="fr-FR" strike="noStrike" sz="17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Recherche du plaisir 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Nos offres de pratique se veulent ludiques et adaptées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Nous proposons des temps de convivialité de cohésion à nos joueuses</a:t>
            </a:r>
            <a:endParaRPr/>
          </a:p>
          <a:p>
            <a:pPr algn="l" indent="-2286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None/>
            </a:pPr>
            <a:r>
              <a:t/>
            </a:r>
            <a:endParaRPr b="0" cap="none" i="0" strike="noStrike" sz="1300" u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l" indent="-3365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b="1" cap="none" i="0" lang="fr-FR" strike="noStrike" sz="17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Former du mieux possible, progresser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Proposer des contenus adaptés aux filles pour les faire progresser</a:t>
            </a:r>
            <a:endParaRPr b="0" cap="none" i="0" strike="noStrike" sz="1100" u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l" indent="-2286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None/>
            </a:pPr>
            <a:r>
              <a:t/>
            </a:r>
            <a:endParaRPr b="0" cap="none" i="0" strike="noStrike" sz="1300" u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l" indent="-3365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b="1" cap="none" i="0" lang="fr-FR" strike="noStrike" sz="17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Former nos éducatrices/éducateurs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lang="fr-FR" sz="1100">
                <a:solidFill>
                  <a:schemeClr val="lt1"/>
                </a:solidFill>
              </a:rPr>
              <a:t>Être</a:t>
            </a: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une structure de formation des éducatrices/teurs motivé(e)s. Contenus fédéraux ou apprentissage, le club doit être un lieu de professionnalisation</a:t>
            </a:r>
            <a:endParaRPr/>
          </a:p>
          <a:p>
            <a:pPr algn="l" indent="-2286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None/>
            </a:pPr>
            <a:r>
              <a:t/>
            </a:r>
            <a:endParaRPr b="0" cap="none" i="0" strike="noStrike" sz="1300" u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l" indent="-3365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b="1" cap="none" i="0" lang="fr-FR" strike="noStrike" sz="17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Respect = Fair play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Au GUC on respecte les arbitres et on les forme !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Nous portons beaucoup d’attention à être un club que l’on aime affronter</a:t>
            </a:r>
            <a:endParaRPr/>
          </a:p>
          <a:p>
            <a:pPr algn="l" indent="-3365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None/>
            </a:pPr>
            <a:r>
              <a:t/>
            </a:r>
            <a:endParaRPr b="0" cap="none" i="0" strike="noStrike" sz="1100" u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l" indent="-3365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verpass"/>
              <a:buChar char="●"/>
            </a:pPr>
            <a:r>
              <a:rPr b="1" cap="none" i="0" lang="fr-FR" strike="noStrike" sz="17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Eduquer</a:t>
            </a:r>
            <a:endParaRPr b="1" cap="none" i="0" strike="noStrike" sz="1300" u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l" indent="-33655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⮚"/>
            </a:pPr>
            <a:r>
              <a:rPr b="0" cap="none" i="0" lang="fr-FR" strike="noStrike" sz="1100" u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Nous proposons des actions éducatives afin que le foot ne soit pas l’unique lien entre nos filles. </a:t>
            </a:r>
            <a:endParaRPr b="0" cap="none" i="0" strike="noStrike" sz="1300" u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183" name="Google Shape;183;p4"/>
          <p:cNvGrpSpPr/>
          <p:nvPr/>
        </p:nvGrpSpPr>
        <p:grpSpPr>
          <a:xfrm flipH="1">
            <a:off x="89128" y="101275"/>
            <a:ext cx="5083117" cy="4935100"/>
            <a:chOff x="4571486" y="101275"/>
            <a:chExt cx="4473000" cy="4935100"/>
          </a:xfrm>
        </p:grpSpPr>
        <p:cxnSp>
          <p:nvCxnSpPr>
            <p:cNvPr id="184" name="Google Shape;184;p4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185" name="Google Shape;185;p4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186" name="Google Shape;186;p4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</p:cxnSp>
      </p:grpSp>
      <p:pic>
        <p:nvPicPr>
          <p:cNvPr descr="C:\Users\GF2016-43E\Desktop\GUC Football\Communication\logo photos admin\LOGO GUC détouré.png" id="187" name="Google Shape;1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2330" y="214296"/>
            <a:ext cx="1571636" cy="1071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/>
          <p:nvPr/>
        </p:nvSpPr>
        <p:spPr>
          <a:xfrm>
            <a:off x="7786710" y="4000510"/>
            <a:ext cx="291225" cy="419357"/>
          </a:xfrm>
          <a:custGeom>
            <a:rect b="b" l="l" r="r" t="t"/>
            <a:pathLst>
              <a:path extrusionOk="0" h="19603" w="13615">
                <a:moveTo>
                  <a:pt x="9416" y="14453"/>
                </a:moveTo>
                <a:lnTo>
                  <a:pt x="9416" y="16410"/>
                </a:lnTo>
                <a:cubicBezTo>
                  <a:pt x="9416" y="16657"/>
                  <a:pt x="9214" y="16859"/>
                  <a:pt x="8963" y="16862"/>
                </a:cubicBezTo>
                <a:lnTo>
                  <a:pt x="4642" y="16862"/>
                </a:lnTo>
                <a:cubicBezTo>
                  <a:pt x="4391" y="16859"/>
                  <a:pt x="4189" y="16657"/>
                  <a:pt x="4189" y="16410"/>
                </a:cubicBezTo>
                <a:lnTo>
                  <a:pt x="4189" y="14453"/>
                </a:lnTo>
                <a:close/>
                <a:moveTo>
                  <a:pt x="8012" y="17733"/>
                </a:moveTo>
                <a:lnTo>
                  <a:pt x="8012" y="17952"/>
                </a:lnTo>
                <a:cubicBezTo>
                  <a:pt x="8012" y="18384"/>
                  <a:pt x="7661" y="18736"/>
                  <a:pt x="7229" y="18736"/>
                </a:cubicBezTo>
                <a:lnTo>
                  <a:pt x="6386" y="18736"/>
                </a:lnTo>
                <a:cubicBezTo>
                  <a:pt x="5954" y="18736"/>
                  <a:pt x="5603" y="18384"/>
                  <a:pt x="5603" y="17952"/>
                </a:cubicBezTo>
                <a:lnTo>
                  <a:pt x="5603" y="17733"/>
                </a:lnTo>
                <a:close/>
                <a:moveTo>
                  <a:pt x="8837" y="0"/>
                </a:moveTo>
                <a:cubicBezTo>
                  <a:pt x="8654" y="0"/>
                  <a:pt x="8484" y="115"/>
                  <a:pt x="8423" y="298"/>
                </a:cubicBezTo>
                <a:cubicBezTo>
                  <a:pt x="8347" y="525"/>
                  <a:pt x="8468" y="772"/>
                  <a:pt x="8698" y="852"/>
                </a:cubicBezTo>
                <a:cubicBezTo>
                  <a:pt x="11118" y="1667"/>
                  <a:pt x="12744" y="3941"/>
                  <a:pt x="12737" y="6496"/>
                </a:cubicBezTo>
                <a:cubicBezTo>
                  <a:pt x="12737" y="8168"/>
                  <a:pt x="12020" y="9794"/>
                  <a:pt x="10767" y="10953"/>
                </a:cubicBezTo>
                <a:cubicBezTo>
                  <a:pt x="10025" y="11643"/>
                  <a:pt x="9558" y="12576"/>
                  <a:pt x="9447" y="13582"/>
                </a:cubicBezTo>
                <a:lnTo>
                  <a:pt x="4172" y="13582"/>
                </a:lnTo>
                <a:cubicBezTo>
                  <a:pt x="4071" y="12576"/>
                  <a:pt x="3604" y="11639"/>
                  <a:pt x="2855" y="10953"/>
                </a:cubicBezTo>
                <a:cubicBezTo>
                  <a:pt x="1595" y="9797"/>
                  <a:pt x="871" y="8171"/>
                  <a:pt x="871" y="6496"/>
                </a:cubicBezTo>
                <a:cubicBezTo>
                  <a:pt x="860" y="4052"/>
                  <a:pt x="2351" y="1851"/>
                  <a:pt x="4624" y="956"/>
                </a:cubicBezTo>
                <a:cubicBezTo>
                  <a:pt x="4847" y="869"/>
                  <a:pt x="4959" y="615"/>
                  <a:pt x="4868" y="392"/>
                </a:cubicBezTo>
                <a:cubicBezTo>
                  <a:pt x="4802" y="222"/>
                  <a:pt x="4638" y="117"/>
                  <a:pt x="4465" y="117"/>
                </a:cubicBezTo>
                <a:cubicBezTo>
                  <a:pt x="4411" y="117"/>
                  <a:pt x="4357" y="127"/>
                  <a:pt x="4304" y="149"/>
                </a:cubicBezTo>
                <a:cubicBezTo>
                  <a:pt x="1703" y="1183"/>
                  <a:pt x="0" y="3697"/>
                  <a:pt x="0" y="6496"/>
                </a:cubicBezTo>
                <a:cubicBezTo>
                  <a:pt x="0" y="8415"/>
                  <a:pt x="829" y="10274"/>
                  <a:pt x="2267" y="11594"/>
                </a:cubicBezTo>
                <a:cubicBezTo>
                  <a:pt x="2946" y="12214"/>
                  <a:pt x="3325" y="13095"/>
                  <a:pt x="3319" y="14014"/>
                </a:cubicBezTo>
                <a:lnTo>
                  <a:pt x="3319" y="16406"/>
                </a:lnTo>
                <a:cubicBezTo>
                  <a:pt x="3319" y="17137"/>
                  <a:pt x="3910" y="17729"/>
                  <a:pt x="4642" y="17729"/>
                </a:cubicBezTo>
                <a:lnTo>
                  <a:pt x="4732" y="17729"/>
                </a:lnTo>
                <a:lnTo>
                  <a:pt x="4732" y="17949"/>
                </a:lnTo>
                <a:cubicBezTo>
                  <a:pt x="4732" y="18861"/>
                  <a:pt x="5474" y="19603"/>
                  <a:pt x="6386" y="19603"/>
                </a:cubicBezTo>
                <a:lnTo>
                  <a:pt x="7229" y="19603"/>
                </a:lnTo>
                <a:cubicBezTo>
                  <a:pt x="8141" y="19603"/>
                  <a:pt x="8883" y="18861"/>
                  <a:pt x="8883" y="17949"/>
                </a:cubicBezTo>
                <a:lnTo>
                  <a:pt x="8883" y="17729"/>
                </a:lnTo>
                <a:lnTo>
                  <a:pt x="8963" y="17729"/>
                </a:lnTo>
                <a:cubicBezTo>
                  <a:pt x="9694" y="17729"/>
                  <a:pt x="10286" y="17137"/>
                  <a:pt x="10286" y="16406"/>
                </a:cubicBezTo>
                <a:lnTo>
                  <a:pt x="10286" y="14105"/>
                </a:lnTo>
                <a:cubicBezTo>
                  <a:pt x="10293" y="14077"/>
                  <a:pt x="10297" y="14045"/>
                  <a:pt x="10297" y="14018"/>
                </a:cubicBezTo>
                <a:cubicBezTo>
                  <a:pt x="10300" y="13095"/>
                  <a:pt x="10683" y="12217"/>
                  <a:pt x="11359" y="11591"/>
                </a:cubicBezTo>
                <a:cubicBezTo>
                  <a:pt x="12790" y="10267"/>
                  <a:pt x="13611" y="8408"/>
                  <a:pt x="13611" y="6493"/>
                </a:cubicBezTo>
                <a:cubicBezTo>
                  <a:pt x="13615" y="3565"/>
                  <a:pt x="11749" y="960"/>
                  <a:pt x="8977" y="23"/>
                </a:cubicBezTo>
                <a:cubicBezTo>
                  <a:pt x="8930" y="8"/>
                  <a:pt x="8883" y="0"/>
                  <a:pt x="88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7922921" y="3993471"/>
            <a:ext cx="19550" cy="18654"/>
          </a:xfrm>
          <a:custGeom>
            <a:rect b="b" l="l" r="r" t="t"/>
            <a:pathLst>
              <a:path extrusionOk="0" h="872" w="914">
                <a:moveTo>
                  <a:pt x="436" y="1"/>
                </a:moveTo>
                <a:cubicBezTo>
                  <a:pt x="196" y="1"/>
                  <a:pt x="1" y="192"/>
                  <a:pt x="1" y="436"/>
                </a:cubicBezTo>
                <a:cubicBezTo>
                  <a:pt x="1" y="676"/>
                  <a:pt x="196" y="871"/>
                  <a:pt x="436" y="871"/>
                </a:cubicBezTo>
                <a:lnTo>
                  <a:pt x="474" y="871"/>
                </a:lnTo>
                <a:cubicBezTo>
                  <a:pt x="715" y="871"/>
                  <a:pt x="913" y="676"/>
                  <a:pt x="913" y="436"/>
                </a:cubicBezTo>
                <a:cubicBezTo>
                  <a:pt x="913" y="196"/>
                  <a:pt x="718" y="1"/>
                  <a:pt x="4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7923071" y="3943199"/>
            <a:ext cx="18652" cy="34142"/>
          </a:xfrm>
          <a:custGeom>
            <a:rect b="b" l="l" r="r" t="t"/>
            <a:pathLst>
              <a:path extrusionOk="0" h="1596" w="872">
                <a:moveTo>
                  <a:pt x="436" y="0"/>
                </a:moveTo>
                <a:cubicBezTo>
                  <a:pt x="196" y="0"/>
                  <a:pt x="1" y="192"/>
                  <a:pt x="1" y="435"/>
                </a:cubicBezTo>
                <a:lnTo>
                  <a:pt x="1" y="1160"/>
                </a:lnTo>
                <a:cubicBezTo>
                  <a:pt x="1" y="1400"/>
                  <a:pt x="196" y="1595"/>
                  <a:pt x="436" y="1595"/>
                </a:cubicBezTo>
                <a:cubicBezTo>
                  <a:pt x="676" y="1595"/>
                  <a:pt x="871" y="1400"/>
                  <a:pt x="871" y="1160"/>
                </a:cubicBezTo>
                <a:lnTo>
                  <a:pt x="871" y="435"/>
                </a:lnTo>
                <a:cubicBezTo>
                  <a:pt x="871" y="192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7831009" y="3965768"/>
            <a:ext cx="34737" cy="32837"/>
          </a:xfrm>
          <a:custGeom>
            <a:rect b="b" l="l" r="r" t="t"/>
            <a:pathLst>
              <a:path extrusionOk="0" h="1535" w="1624">
                <a:moveTo>
                  <a:pt x="481" y="0"/>
                </a:moveTo>
                <a:cubicBezTo>
                  <a:pt x="370" y="0"/>
                  <a:pt x="258" y="43"/>
                  <a:pt x="172" y="129"/>
                </a:cubicBezTo>
                <a:cubicBezTo>
                  <a:pt x="1" y="300"/>
                  <a:pt x="1" y="578"/>
                  <a:pt x="179" y="749"/>
                </a:cubicBezTo>
                <a:lnTo>
                  <a:pt x="830" y="1404"/>
                </a:lnTo>
                <a:cubicBezTo>
                  <a:pt x="915" y="1491"/>
                  <a:pt x="1028" y="1535"/>
                  <a:pt x="1142" y="1535"/>
                </a:cubicBezTo>
                <a:cubicBezTo>
                  <a:pt x="1254" y="1535"/>
                  <a:pt x="1366" y="1492"/>
                  <a:pt x="1453" y="1407"/>
                </a:cubicBezTo>
                <a:cubicBezTo>
                  <a:pt x="1624" y="1233"/>
                  <a:pt x="1620" y="954"/>
                  <a:pt x="1446" y="787"/>
                </a:cubicBezTo>
                <a:lnTo>
                  <a:pt x="1443" y="784"/>
                </a:lnTo>
                <a:lnTo>
                  <a:pt x="795" y="133"/>
                </a:lnTo>
                <a:cubicBezTo>
                  <a:pt x="709" y="45"/>
                  <a:pt x="595" y="0"/>
                  <a:pt x="4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8000610" y="3963329"/>
            <a:ext cx="35614" cy="33800"/>
          </a:xfrm>
          <a:custGeom>
            <a:rect b="b" l="l" r="r" t="t"/>
            <a:pathLst>
              <a:path extrusionOk="0" h="1580" w="1665">
                <a:moveTo>
                  <a:pt x="1186" y="0"/>
                </a:moveTo>
                <a:cubicBezTo>
                  <a:pt x="1075" y="0"/>
                  <a:pt x="963" y="43"/>
                  <a:pt x="878" y="128"/>
                </a:cubicBezTo>
                <a:lnTo>
                  <a:pt x="171" y="835"/>
                </a:lnTo>
                <a:cubicBezTo>
                  <a:pt x="1" y="1006"/>
                  <a:pt x="1" y="1281"/>
                  <a:pt x="171" y="1451"/>
                </a:cubicBezTo>
                <a:cubicBezTo>
                  <a:pt x="255" y="1537"/>
                  <a:pt x="366" y="1579"/>
                  <a:pt x="478" y="1579"/>
                </a:cubicBezTo>
                <a:cubicBezTo>
                  <a:pt x="590" y="1579"/>
                  <a:pt x="702" y="1537"/>
                  <a:pt x="788" y="1451"/>
                </a:cubicBezTo>
                <a:lnTo>
                  <a:pt x="1494" y="745"/>
                </a:lnTo>
                <a:cubicBezTo>
                  <a:pt x="1665" y="574"/>
                  <a:pt x="1665" y="295"/>
                  <a:pt x="1494" y="128"/>
                </a:cubicBezTo>
                <a:cubicBezTo>
                  <a:pt x="1409" y="43"/>
                  <a:pt x="1298" y="0"/>
                  <a:pt x="11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7880997" y="4095899"/>
            <a:ext cx="98865" cy="95111"/>
          </a:xfrm>
          <a:custGeom>
            <a:rect b="b" l="l" r="r" t="t"/>
            <a:pathLst>
              <a:path extrusionOk="0" h="4446" w="4622">
                <a:moveTo>
                  <a:pt x="2397" y="872"/>
                </a:moveTo>
                <a:cubicBezTo>
                  <a:pt x="2572" y="872"/>
                  <a:pt x="2748" y="906"/>
                  <a:pt x="2915" y="975"/>
                </a:cubicBezTo>
                <a:cubicBezTo>
                  <a:pt x="3420" y="1184"/>
                  <a:pt x="3751" y="1675"/>
                  <a:pt x="3751" y="2225"/>
                </a:cubicBezTo>
                <a:cubicBezTo>
                  <a:pt x="3747" y="2971"/>
                  <a:pt x="3145" y="3576"/>
                  <a:pt x="2396" y="3576"/>
                </a:cubicBezTo>
                <a:cubicBezTo>
                  <a:pt x="1849" y="3576"/>
                  <a:pt x="1358" y="3246"/>
                  <a:pt x="1149" y="2741"/>
                </a:cubicBezTo>
                <a:cubicBezTo>
                  <a:pt x="941" y="2236"/>
                  <a:pt x="1055" y="1654"/>
                  <a:pt x="1442" y="1268"/>
                </a:cubicBezTo>
                <a:cubicBezTo>
                  <a:pt x="1700" y="1009"/>
                  <a:pt x="2046" y="872"/>
                  <a:pt x="2397" y="872"/>
                </a:cubicBezTo>
                <a:close/>
                <a:moveTo>
                  <a:pt x="2396" y="0"/>
                </a:moveTo>
                <a:cubicBezTo>
                  <a:pt x="1498" y="0"/>
                  <a:pt x="686" y="544"/>
                  <a:pt x="345" y="1372"/>
                </a:cubicBezTo>
                <a:cubicBezTo>
                  <a:pt x="0" y="2205"/>
                  <a:pt x="192" y="3159"/>
                  <a:pt x="826" y="3796"/>
                </a:cubicBezTo>
                <a:cubicBezTo>
                  <a:pt x="1252" y="4220"/>
                  <a:pt x="1820" y="4446"/>
                  <a:pt x="2399" y="4446"/>
                </a:cubicBezTo>
                <a:cubicBezTo>
                  <a:pt x="2685" y="4446"/>
                  <a:pt x="2974" y="4390"/>
                  <a:pt x="3249" y="4276"/>
                </a:cubicBezTo>
                <a:cubicBezTo>
                  <a:pt x="4078" y="3932"/>
                  <a:pt x="4621" y="3124"/>
                  <a:pt x="4621" y="2225"/>
                </a:cubicBezTo>
                <a:cubicBezTo>
                  <a:pt x="4618" y="996"/>
                  <a:pt x="3625" y="4"/>
                  <a:pt x="23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7832356" y="4043316"/>
            <a:ext cx="199847" cy="200319"/>
          </a:xfrm>
          <a:custGeom>
            <a:rect b="b" l="l" r="r" t="t"/>
            <a:pathLst>
              <a:path extrusionOk="0" h="9364" w="9343">
                <a:moveTo>
                  <a:pt x="5231" y="871"/>
                </a:moveTo>
                <a:lnTo>
                  <a:pt x="5231" y="1313"/>
                </a:lnTo>
                <a:cubicBezTo>
                  <a:pt x="5231" y="1508"/>
                  <a:pt x="5359" y="1675"/>
                  <a:pt x="5544" y="1731"/>
                </a:cubicBezTo>
                <a:cubicBezTo>
                  <a:pt x="6011" y="1870"/>
                  <a:pt x="6439" y="2117"/>
                  <a:pt x="6794" y="2455"/>
                </a:cubicBezTo>
                <a:cubicBezTo>
                  <a:pt x="6876" y="2533"/>
                  <a:pt x="6983" y="2574"/>
                  <a:pt x="7091" y="2574"/>
                </a:cubicBezTo>
                <a:cubicBezTo>
                  <a:pt x="7166" y="2574"/>
                  <a:pt x="7241" y="2554"/>
                  <a:pt x="7309" y="2514"/>
                </a:cubicBezTo>
                <a:lnTo>
                  <a:pt x="7696" y="2295"/>
                </a:lnTo>
                <a:lnTo>
                  <a:pt x="8253" y="3259"/>
                </a:lnTo>
                <a:lnTo>
                  <a:pt x="7870" y="3482"/>
                </a:lnTo>
                <a:cubicBezTo>
                  <a:pt x="7703" y="3576"/>
                  <a:pt x="7616" y="3771"/>
                  <a:pt x="7661" y="3959"/>
                </a:cubicBezTo>
                <a:cubicBezTo>
                  <a:pt x="7776" y="4433"/>
                  <a:pt x="7776" y="4927"/>
                  <a:pt x="7661" y="5401"/>
                </a:cubicBezTo>
                <a:cubicBezTo>
                  <a:pt x="7616" y="5589"/>
                  <a:pt x="7699" y="5784"/>
                  <a:pt x="7867" y="5881"/>
                </a:cubicBezTo>
                <a:lnTo>
                  <a:pt x="8250" y="6101"/>
                </a:lnTo>
                <a:lnTo>
                  <a:pt x="7696" y="7072"/>
                </a:lnTo>
                <a:lnTo>
                  <a:pt x="7309" y="6849"/>
                </a:lnTo>
                <a:cubicBezTo>
                  <a:pt x="7241" y="6809"/>
                  <a:pt x="7166" y="6790"/>
                  <a:pt x="7091" y="6790"/>
                </a:cubicBezTo>
                <a:cubicBezTo>
                  <a:pt x="6983" y="6790"/>
                  <a:pt x="6876" y="6830"/>
                  <a:pt x="6794" y="6908"/>
                </a:cubicBezTo>
                <a:cubicBezTo>
                  <a:pt x="6439" y="7246"/>
                  <a:pt x="6011" y="7493"/>
                  <a:pt x="5544" y="7633"/>
                </a:cubicBezTo>
                <a:cubicBezTo>
                  <a:pt x="5359" y="7688"/>
                  <a:pt x="5231" y="7859"/>
                  <a:pt x="5231" y="8051"/>
                </a:cubicBezTo>
                <a:lnTo>
                  <a:pt x="5231" y="8493"/>
                </a:lnTo>
                <a:lnTo>
                  <a:pt x="4116" y="8493"/>
                </a:lnTo>
                <a:lnTo>
                  <a:pt x="4116" y="8051"/>
                </a:lnTo>
                <a:cubicBezTo>
                  <a:pt x="4116" y="7859"/>
                  <a:pt x="3988" y="7688"/>
                  <a:pt x="3803" y="7633"/>
                </a:cubicBezTo>
                <a:cubicBezTo>
                  <a:pt x="3336" y="7493"/>
                  <a:pt x="2908" y="7246"/>
                  <a:pt x="2553" y="6908"/>
                </a:cubicBezTo>
                <a:cubicBezTo>
                  <a:pt x="2471" y="6830"/>
                  <a:pt x="2363" y="6790"/>
                  <a:pt x="2254" y="6790"/>
                </a:cubicBezTo>
                <a:cubicBezTo>
                  <a:pt x="2179" y="6790"/>
                  <a:pt x="2103" y="6809"/>
                  <a:pt x="2034" y="6849"/>
                </a:cubicBezTo>
                <a:lnTo>
                  <a:pt x="1651" y="7072"/>
                </a:lnTo>
                <a:lnTo>
                  <a:pt x="1094" y="6104"/>
                </a:lnTo>
                <a:lnTo>
                  <a:pt x="1477" y="5885"/>
                </a:lnTo>
                <a:cubicBezTo>
                  <a:pt x="1644" y="5787"/>
                  <a:pt x="1728" y="5592"/>
                  <a:pt x="1682" y="5404"/>
                </a:cubicBezTo>
                <a:cubicBezTo>
                  <a:pt x="1568" y="4931"/>
                  <a:pt x="1568" y="4433"/>
                  <a:pt x="1682" y="3959"/>
                </a:cubicBezTo>
                <a:cubicBezTo>
                  <a:pt x="1728" y="3771"/>
                  <a:pt x="1644" y="3576"/>
                  <a:pt x="1477" y="3482"/>
                </a:cubicBezTo>
                <a:lnTo>
                  <a:pt x="1094" y="3259"/>
                </a:lnTo>
                <a:lnTo>
                  <a:pt x="1651" y="2295"/>
                </a:lnTo>
                <a:lnTo>
                  <a:pt x="2034" y="2514"/>
                </a:lnTo>
                <a:cubicBezTo>
                  <a:pt x="2103" y="2554"/>
                  <a:pt x="2179" y="2574"/>
                  <a:pt x="2254" y="2574"/>
                </a:cubicBezTo>
                <a:cubicBezTo>
                  <a:pt x="2363" y="2574"/>
                  <a:pt x="2471" y="2533"/>
                  <a:pt x="2553" y="2455"/>
                </a:cubicBezTo>
                <a:cubicBezTo>
                  <a:pt x="2908" y="2117"/>
                  <a:pt x="3336" y="1870"/>
                  <a:pt x="3803" y="1731"/>
                </a:cubicBezTo>
                <a:cubicBezTo>
                  <a:pt x="3988" y="1675"/>
                  <a:pt x="4116" y="1508"/>
                  <a:pt x="4116" y="1313"/>
                </a:cubicBezTo>
                <a:lnTo>
                  <a:pt x="4116" y="871"/>
                </a:lnTo>
                <a:close/>
                <a:moveTo>
                  <a:pt x="3678" y="0"/>
                </a:moveTo>
                <a:cubicBezTo>
                  <a:pt x="3437" y="0"/>
                  <a:pt x="3242" y="195"/>
                  <a:pt x="3242" y="435"/>
                </a:cubicBezTo>
                <a:lnTo>
                  <a:pt x="3242" y="1003"/>
                </a:lnTo>
                <a:cubicBezTo>
                  <a:pt x="2866" y="1149"/>
                  <a:pt x="2511" y="1351"/>
                  <a:pt x="2198" y="1605"/>
                </a:cubicBezTo>
                <a:lnTo>
                  <a:pt x="1707" y="1323"/>
                </a:lnTo>
                <a:cubicBezTo>
                  <a:pt x="1638" y="1283"/>
                  <a:pt x="1563" y="1264"/>
                  <a:pt x="1489" y="1264"/>
                </a:cubicBezTo>
                <a:cubicBezTo>
                  <a:pt x="1339" y="1264"/>
                  <a:pt x="1193" y="1342"/>
                  <a:pt x="1111" y="1480"/>
                </a:cubicBezTo>
                <a:lnTo>
                  <a:pt x="123" y="3200"/>
                </a:lnTo>
                <a:cubicBezTo>
                  <a:pt x="1" y="3409"/>
                  <a:pt x="70" y="3677"/>
                  <a:pt x="279" y="3795"/>
                </a:cubicBezTo>
                <a:lnTo>
                  <a:pt x="770" y="4078"/>
                </a:lnTo>
                <a:cubicBezTo>
                  <a:pt x="707" y="4478"/>
                  <a:pt x="707" y="4885"/>
                  <a:pt x="770" y="5286"/>
                </a:cubicBezTo>
                <a:lnTo>
                  <a:pt x="279" y="5568"/>
                </a:lnTo>
                <a:cubicBezTo>
                  <a:pt x="70" y="5690"/>
                  <a:pt x="1" y="5954"/>
                  <a:pt x="123" y="6163"/>
                </a:cubicBezTo>
                <a:lnTo>
                  <a:pt x="1115" y="7883"/>
                </a:lnTo>
                <a:cubicBezTo>
                  <a:pt x="1194" y="8021"/>
                  <a:pt x="1341" y="8099"/>
                  <a:pt x="1491" y="8099"/>
                </a:cubicBezTo>
                <a:cubicBezTo>
                  <a:pt x="1564" y="8099"/>
                  <a:pt x="1639" y="8080"/>
                  <a:pt x="1707" y="8040"/>
                </a:cubicBezTo>
                <a:lnTo>
                  <a:pt x="2201" y="7758"/>
                </a:lnTo>
                <a:cubicBezTo>
                  <a:pt x="2515" y="8012"/>
                  <a:pt x="2866" y="8214"/>
                  <a:pt x="3246" y="8360"/>
                </a:cubicBezTo>
                <a:lnTo>
                  <a:pt x="3246" y="8928"/>
                </a:lnTo>
                <a:cubicBezTo>
                  <a:pt x="3246" y="9168"/>
                  <a:pt x="3437" y="9363"/>
                  <a:pt x="3681" y="9363"/>
                </a:cubicBezTo>
                <a:lnTo>
                  <a:pt x="5666" y="9363"/>
                </a:lnTo>
                <a:cubicBezTo>
                  <a:pt x="5906" y="9363"/>
                  <a:pt x="6101" y="9168"/>
                  <a:pt x="6101" y="8928"/>
                </a:cubicBezTo>
                <a:lnTo>
                  <a:pt x="6101" y="8360"/>
                </a:lnTo>
                <a:cubicBezTo>
                  <a:pt x="6477" y="8214"/>
                  <a:pt x="6829" y="8012"/>
                  <a:pt x="7146" y="7758"/>
                </a:cubicBezTo>
                <a:lnTo>
                  <a:pt x="7637" y="8040"/>
                </a:lnTo>
                <a:cubicBezTo>
                  <a:pt x="7706" y="8080"/>
                  <a:pt x="7781" y="8099"/>
                  <a:pt x="7855" y="8099"/>
                </a:cubicBezTo>
                <a:cubicBezTo>
                  <a:pt x="8005" y="8099"/>
                  <a:pt x="8151" y="8021"/>
                  <a:pt x="8232" y="7883"/>
                </a:cubicBezTo>
                <a:lnTo>
                  <a:pt x="9225" y="6163"/>
                </a:lnTo>
                <a:cubicBezTo>
                  <a:pt x="9343" y="5954"/>
                  <a:pt x="9273" y="5690"/>
                  <a:pt x="9064" y="5568"/>
                </a:cubicBezTo>
                <a:lnTo>
                  <a:pt x="9061" y="5568"/>
                </a:lnTo>
                <a:lnTo>
                  <a:pt x="8573" y="5286"/>
                </a:lnTo>
                <a:cubicBezTo>
                  <a:pt x="8633" y="4885"/>
                  <a:pt x="8633" y="4478"/>
                  <a:pt x="8573" y="4078"/>
                </a:cubicBezTo>
                <a:lnTo>
                  <a:pt x="9061" y="3795"/>
                </a:lnTo>
                <a:cubicBezTo>
                  <a:pt x="9270" y="3677"/>
                  <a:pt x="9343" y="3409"/>
                  <a:pt x="9221" y="3200"/>
                </a:cubicBezTo>
                <a:lnTo>
                  <a:pt x="8229" y="1480"/>
                </a:lnTo>
                <a:cubicBezTo>
                  <a:pt x="8147" y="1342"/>
                  <a:pt x="8001" y="1264"/>
                  <a:pt x="7851" y="1264"/>
                </a:cubicBezTo>
                <a:cubicBezTo>
                  <a:pt x="7777" y="1264"/>
                  <a:pt x="7702" y="1283"/>
                  <a:pt x="7633" y="1323"/>
                </a:cubicBezTo>
                <a:lnTo>
                  <a:pt x="7142" y="1605"/>
                </a:lnTo>
                <a:cubicBezTo>
                  <a:pt x="6829" y="1351"/>
                  <a:pt x="6474" y="1149"/>
                  <a:pt x="6098" y="1003"/>
                </a:cubicBezTo>
                <a:lnTo>
                  <a:pt x="6098" y="435"/>
                </a:lnTo>
                <a:cubicBezTo>
                  <a:pt x="6098" y="195"/>
                  <a:pt x="5903" y="0"/>
                  <a:pt x="56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7692252" y="4315193"/>
            <a:ext cx="159719" cy="104674"/>
          </a:xfrm>
          <a:custGeom>
            <a:rect b="b" l="l" r="r" t="t"/>
            <a:pathLst>
              <a:path extrusionOk="0" h="4893" w="7467">
                <a:moveTo>
                  <a:pt x="3603" y="878"/>
                </a:moveTo>
                <a:cubicBezTo>
                  <a:pt x="3609" y="878"/>
                  <a:pt x="3616" y="878"/>
                  <a:pt x="3622" y="878"/>
                </a:cubicBezTo>
                <a:cubicBezTo>
                  <a:pt x="4479" y="888"/>
                  <a:pt x="5172" y="1585"/>
                  <a:pt x="5179" y="2445"/>
                </a:cubicBezTo>
                <a:lnTo>
                  <a:pt x="5179" y="2459"/>
                </a:lnTo>
                <a:cubicBezTo>
                  <a:pt x="5176" y="2711"/>
                  <a:pt x="5381" y="2901"/>
                  <a:pt x="5613" y="2901"/>
                </a:cubicBezTo>
                <a:cubicBezTo>
                  <a:pt x="5666" y="2901"/>
                  <a:pt x="5720" y="2891"/>
                  <a:pt x="5774" y="2870"/>
                </a:cubicBezTo>
                <a:cubicBezTo>
                  <a:pt x="5847" y="2840"/>
                  <a:pt x="5922" y="2827"/>
                  <a:pt x="5996" y="2827"/>
                </a:cubicBezTo>
                <a:cubicBezTo>
                  <a:pt x="6272" y="2827"/>
                  <a:pt x="6527" y="3020"/>
                  <a:pt x="6582" y="3312"/>
                </a:cubicBezTo>
                <a:cubicBezTo>
                  <a:pt x="6652" y="3681"/>
                  <a:pt x="6370" y="4022"/>
                  <a:pt x="5994" y="4022"/>
                </a:cubicBezTo>
                <a:lnTo>
                  <a:pt x="1547" y="4022"/>
                </a:lnTo>
                <a:cubicBezTo>
                  <a:pt x="1216" y="4022"/>
                  <a:pt x="948" y="3754"/>
                  <a:pt x="948" y="3423"/>
                </a:cubicBezTo>
                <a:cubicBezTo>
                  <a:pt x="948" y="3096"/>
                  <a:pt x="1216" y="2828"/>
                  <a:pt x="1547" y="2828"/>
                </a:cubicBezTo>
                <a:lnTo>
                  <a:pt x="1571" y="2828"/>
                </a:lnTo>
                <a:cubicBezTo>
                  <a:pt x="1578" y="2828"/>
                  <a:pt x="1584" y="2828"/>
                  <a:pt x="1590" y="2828"/>
                </a:cubicBezTo>
                <a:cubicBezTo>
                  <a:pt x="1826" y="2828"/>
                  <a:pt x="2021" y="2640"/>
                  <a:pt x="2024" y="2403"/>
                </a:cubicBezTo>
                <a:cubicBezTo>
                  <a:pt x="2052" y="1553"/>
                  <a:pt x="2751" y="878"/>
                  <a:pt x="3603" y="878"/>
                </a:cubicBezTo>
                <a:close/>
                <a:moveTo>
                  <a:pt x="3603" y="0"/>
                </a:moveTo>
                <a:cubicBezTo>
                  <a:pt x="3595" y="0"/>
                  <a:pt x="3588" y="0"/>
                  <a:pt x="3580" y="0"/>
                </a:cubicBezTo>
                <a:cubicBezTo>
                  <a:pt x="2407" y="11"/>
                  <a:pt x="1408" y="850"/>
                  <a:pt x="1195" y="2003"/>
                </a:cubicBezTo>
                <a:cubicBezTo>
                  <a:pt x="474" y="2180"/>
                  <a:pt x="1" y="2866"/>
                  <a:pt x="88" y="3604"/>
                </a:cubicBezTo>
                <a:cubicBezTo>
                  <a:pt x="179" y="4339"/>
                  <a:pt x="805" y="4893"/>
                  <a:pt x="1547" y="4893"/>
                </a:cubicBezTo>
                <a:lnTo>
                  <a:pt x="5994" y="4893"/>
                </a:lnTo>
                <a:cubicBezTo>
                  <a:pt x="5996" y="4893"/>
                  <a:pt x="5998" y="4893"/>
                  <a:pt x="6000" y="4893"/>
                </a:cubicBezTo>
                <a:cubicBezTo>
                  <a:pt x="6808" y="4893"/>
                  <a:pt x="7463" y="4236"/>
                  <a:pt x="7466" y="3430"/>
                </a:cubicBezTo>
                <a:cubicBezTo>
                  <a:pt x="7466" y="2619"/>
                  <a:pt x="6812" y="1961"/>
                  <a:pt x="6000" y="1957"/>
                </a:cubicBezTo>
                <a:cubicBezTo>
                  <a:pt x="5769" y="816"/>
                  <a:pt x="4763" y="0"/>
                  <a:pt x="36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8033058" y="4202048"/>
            <a:ext cx="138137" cy="107947"/>
          </a:xfrm>
          <a:custGeom>
            <a:rect b="b" l="l" r="r" t="t"/>
            <a:pathLst>
              <a:path extrusionOk="0" h="5046" w="6458">
                <a:moveTo>
                  <a:pt x="5604" y="0"/>
                </a:moveTo>
                <a:cubicBezTo>
                  <a:pt x="4288" y="0"/>
                  <a:pt x="3101" y="791"/>
                  <a:pt x="2585" y="2002"/>
                </a:cubicBezTo>
                <a:cubicBezTo>
                  <a:pt x="2511" y="1994"/>
                  <a:pt x="2438" y="1990"/>
                  <a:pt x="2366" y="1990"/>
                </a:cubicBezTo>
                <a:cubicBezTo>
                  <a:pt x="946" y="1990"/>
                  <a:pt x="0" y="3544"/>
                  <a:pt x="729" y="4826"/>
                </a:cubicBezTo>
                <a:cubicBezTo>
                  <a:pt x="806" y="4962"/>
                  <a:pt x="952" y="5046"/>
                  <a:pt x="1109" y="5046"/>
                </a:cubicBezTo>
                <a:lnTo>
                  <a:pt x="5994" y="5046"/>
                </a:lnTo>
                <a:cubicBezTo>
                  <a:pt x="6235" y="5046"/>
                  <a:pt x="6430" y="4851"/>
                  <a:pt x="6430" y="4610"/>
                </a:cubicBezTo>
                <a:cubicBezTo>
                  <a:pt x="6430" y="4370"/>
                  <a:pt x="6235" y="4175"/>
                  <a:pt x="5994" y="4175"/>
                </a:cubicBezTo>
                <a:lnTo>
                  <a:pt x="5994" y="4179"/>
                </a:lnTo>
                <a:lnTo>
                  <a:pt x="1391" y="4179"/>
                </a:lnTo>
                <a:cubicBezTo>
                  <a:pt x="1363" y="4085"/>
                  <a:pt x="1349" y="3987"/>
                  <a:pt x="1353" y="3890"/>
                </a:cubicBezTo>
                <a:cubicBezTo>
                  <a:pt x="1350" y="3301"/>
                  <a:pt x="1832" y="2859"/>
                  <a:pt x="2380" y="2859"/>
                </a:cubicBezTo>
                <a:cubicBezTo>
                  <a:pt x="2493" y="2859"/>
                  <a:pt x="2609" y="2878"/>
                  <a:pt x="2725" y="2918"/>
                </a:cubicBezTo>
                <a:cubicBezTo>
                  <a:pt x="2773" y="2936"/>
                  <a:pt x="2823" y="2944"/>
                  <a:pt x="2871" y="2944"/>
                </a:cubicBezTo>
                <a:cubicBezTo>
                  <a:pt x="3053" y="2944"/>
                  <a:pt x="3221" y="2828"/>
                  <a:pt x="3282" y="2647"/>
                </a:cubicBezTo>
                <a:cubicBezTo>
                  <a:pt x="3285" y="2640"/>
                  <a:pt x="3285" y="2633"/>
                  <a:pt x="3289" y="2626"/>
                </a:cubicBezTo>
                <a:cubicBezTo>
                  <a:pt x="3582" y="1576"/>
                  <a:pt x="4538" y="868"/>
                  <a:pt x="5600" y="868"/>
                </a:cubicBezTo>
                <a:cubicBezTo>
                  <a:pt x="5711" y="868"/>
                  <a:pt x="5823" y="876"/>
                  <a:pt x="5935" y="892"/>
                </a:cubicBezTo>
                <a:cubicBezTo>
                  <a:pt x="5956" y="895"/>
                  <a:pt x="5977" y="896"/>
                  <a:pt x="5998" y="896"/>
                </a:cubicBezTo>
                <a:cubicBezTo>
                  <a:pt x="6209" y="896"/>
                  <a:pt x="6394" y="738"/>
                  <a:pt x="6426" y="523"/>
                </a:cubicBezTo>
                <a:cubicBezTo>
                  <a:pt x="6457" y="282"/>
                  <a:pt x="6294" y="63"/>
                  <a:pt x="6057" y="32"/>
                </a:cubicBezTo>
                <a:cubicBezTo>
                  <a:pt x="5904" y="11"/>
                  <a:pt x="5754" y="0"/>
                  <a:pt x="56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7744251" y="4145273"/>
            <a:ext cx="18631" cy="120033"/>
          </a:xfrm>
          <a:custGeom>
            <a:rect b="b" l="l" r="r" t="t"/>
            <a:pathLst>
              <a:path extrusionOk="0" h="5611" w="871">
                <a:moveTo>
                  <a:pt x="436" y="1"/>
                </a:moveTo>
                <a:cubicBezTo>
                  <a:pt x="192" y="1"/>
                  <a:pt x="0" y="196"/>
                  <a:pt x="0" y="436"/>
                </a:cubicBezTo>
                <a:lnTo>
                  <a:pt x="0" y="5179"/>
                </a:lnTo>
                <a:cubicBezTo>
                  <a:pt x="0" y="5419"/>
                  <a:pt x="192" y="5610"/>
                  <a:pt x="436" y="5610"/>
                </a:cubicBezTo>
                <a:cubicBezTo>
                  <a:pt x="676" y="5610"/>
                  <a:pt x="871" y="5419"/>
                  <a:pt x="871" y="5179"/>
                </a:cubicBezTo>
                <a:lnTo>
                  <a:pt x="871" y="436"/>
                </a:lnTo>
                <a:cubicBezTo>
                  <a:pt x="871" y="196"/>
                  <a:pt x="676" y="1"/>
                  <a:pt x="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7693984" y="4222906"/>
            <a:ext cx="18631" cy="86725"/>
          </a:xfrm>
          <a:custGeom>
            <a:rect b="b" l="l" r="r" t="t"/>
            <a:pathLst>
              <a:path extrusionOk="0" h="4054" w="871">
                <a:moveTo>
                  <a:pt x="435" y="0"/>
                </a:moveTo>
                <a:cubicBezTo>
                  <a:pt x="192" y="0"/>
                  <a:pt x="0" y="195"/>
                  <a:pt x="0" y="435"/>
                </a:cubicBezTo>
                <a:lnTo>
                  <a:pt x="0" y="3618"/>
                </a:lnTo>
                <a:cubicBezTo>
                  <a:pt x="0" y="3858"/>
                  <a:pt x="192" y="4053"/>
                  <a:pt x="435" y="4053"/>
                </a:cubicBezTo>
                <a:cubicBezTo>
                  <a:pt x="676" y="4053"/>
                  <a:pt x="871" y="3858"/>
                  <a:pt x="871" y="3618"/>
                </a:cubicBezTo>
                <a:lnTo>
                  <a:pt x="871" y="435"/>
                </a:lnTo>
                <a:cubicBezTo>
                  <a:pt x="871" y="195"/>
                  <a:pt x="676" y="0"/>
                  <a:pt x="4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7742090" y="4106124"/>
            <a:ext cx="20791" cy="18697"/>
          </a:xfrm>
          <a:custGeom>
            <a:rect b="b" l="l" r="r" t="t"/>
            <a:pathLst>
              <a:path extrusionOk="0" h="874" w="972">
                <a:moveTo>
                  <a:pt x="540" y="1"/>
                </a:moveTo>
                <a:cubicBezTo>
                  <a:pt x="259" y="1"/>
                  <a:pt x="1" y="285"/>
                  <a:pt x="133" y="605"/>
                </a:cubicBezTo>
                <a:cubicBezTo>
                  <a:pt x="209" y="790"/>
                  <a:pt x="370" y="874"/>
                  <a:pt x="530" y="874"/>
                </a:cubicBezTo>
                <a:cubicBezTo>
                  <a:pt x="751" y="874"/>
                  <a:pt x="972" y="714"/>
                  <a:pt x="972" y="438"/>
                </a:cubicBezTo>
                <a:cubicBezTo>
                  <a:pt x="968" y="323"/>
                  <a:pt x="923" y="212"/>
                  <a:pt x="843" y="132"/>
                </a:cubicBezTo>
                <a:cubicBezTo>
                  <a:pt x="752" y="40"/>
                  <a:pt x="644" y="1"/>
                  <a:pt x="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8101678" y="4016789"/>
            <a:ext cx="18652" cy="101700"/>
          </a:xfrm>
          <a:custGeom>
            <a:rect b="b" l="l" r="r" t="t"/>
            <a:pathLst>
              <a:path extrusionOk="0" h="4754" w="872">
                <a:moveTo>
                  <a:pt x="436" y="0"/>
                </a:moveTo>
                <a:cubicBezTo>
                  <a:pt x="196" y="0"/>
                  <a:pt x="1" y="195"/>
                  <a:pt x="1" y="436"/>
                </a:cubicBezTo>
                <a:lnTo>
                  <a:pt x="1" y="4318"/>
                </a:lnTo>
                <a:cubicBezTo>
                  <a:pt x="1" y="4558"/>
                  <a:pt x="196" y="4753"/>
                  <a:pt x="436" y="4753"/>
                </a:cubicBezTo>
                <a:cubicBezTo>
                  <a:pt x="676" y="4753"/>
                  <a:pt x="871" y="4558"/>
                  <a:pt x="871" y="4318"/>
                </a:cubicBezTo>
                <a:lnTo>
                  <a:pt x="871" y="436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8151965" y="3943199"/>
            <a:ext cx="18631" cy="112803"/>
          </a:xfrm>
          <a:custGeom>
            <a:rect b="b" l="l" r="r" t="t"/>
            <a:pathLst>
              <a:path extrusionOk="0" h="5273" w="871">
                <a:moveTo>
                  <a:pt x="435" y="0"/>
                </a:moveTo>
                <a:cubicBezTo>
                  <a:pt x="195" y="0"/>
                  <a:pt x="0" y="192"/>
                  <a:pt x="0" y="435"/>
                </a:cubicBezTo>
                <a:lnTo>
                  <a:pt x="0" y="4837"/>
                </a:lnTo>
                <a:cubicBezTo>
                  <a:pt x="0" y="5077"/>
                  <a:pt x="195" y="5272"/>
                  <a:pt x="435" y="5272"/>
                </a:cubicBezTo>
                <a:cubicBezTo>
                  <a:pt x="676" y="5272"/>
                  <a:pt x="871" y="5077"/>
                  <a:pt x="871" y="4837"/>
                </a:cubicBezTo>
                <a:lnTo>
                  <a:pt x="871" y="435"/>
                </a:lnTo>
                <a:cubicBezTo>
                  <a:pt x="871" y="192"/>
                  <a:pt x="676" y="0"/>
                  <a:pt x="4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8099603" y="4138898"/>
            <a:ext cx="20727" cy="18740"/>
          </a:xfrm>
          <a:custGeom>
            <a:rect b="b" l="l" r="r" t="t"/>
            <a:pathLst>
              <a:path extrusionOk="0" h="876" w="969">
                <a:moveTo>
                  <a:pt x="540" y="1"/>
                </a:moveTo>
                <a:cubicBezTo>
                  <a:pt x="259" y="1"/>
                  <a:pt x="1" y="286"/>
                  <a:pt x="133" y="605"/>
                </a:cubicBezTo>
                <a:cubicBezTo>
                  <a:pt x="209" y="791"/>
                  <a:pt x="369" y="876"/>
                  <a:pt x="529" y="876"/>
                </a:cubicBezTo>
                <a:cubicBezTo>
                  <a:pt x="749" y="876"/>
                  <a:pt x="968" y="716"/>
                  <a:pt x="968" y="442"/>
                </a:cubicBezTo>
                <a:cubicBezTo>
                  <a:pt x="968" y="323"/>
                  <a:pt x="923" y="212"/>
                  <a:pt x="843" y="132"/>
                </a:cubicBezTo>
                <a:cubicBezTo>
                  <a:pt x="751" y="40"/>
                  <a:pt x="644" y="1"/>
                  <a:pt x="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F2016-43E\Desktop\GUC Football\Communication\Photos\22 33\IMG-20211223-WA0011.jpg" id="207" name="Google Shape;207;p5"/>
          <p:cNvPicPr preferRelativeResize="0"/>
          <p:nvPr/>
        </p:nvPicPr>
        <p:blipFill rotWithShape="1">
          <a:blip r:embed="rId3">
            <a:alphaModFix/>
          </a:blip>
          <a:srcRect l="156" r="64" t="107"/>
          <a:stretch/>
        </p:blipFill>
        <p:spPr>
          <a:xfrm>
            <a:off x="4572001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/>
          <p:nvPr>
            <p:ph type="title"/>
          </p:nvPr>
        </p:nvSpPr>
        <p:spPr>
          <a:xfrm>
            <a:off x="214282" y="285734"/>
            <a:ext cx="3571900" cy="2357454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b="0" lang="fr-FR" sz="3600"/>
              <a:t>Etre un </a:t>
            </a:r>
            <a:r>
              <a:rPr b="0" lang="fr-FR" sz="3600"/>
              <a:t>pôle</a:t>
            </a:r>
            <a:r>
              <a:rPr b="0" lang="fr-FR" sz="3600"/>
              <a:t> intercommunal de football feminin</a:t>
            </a:r>
            <a:endParaRPr b="0" sz="3600"/>
          </a:p>
        </p:txBody>
      </p:sp>
      <p:sp>
        <p:nvSpPr>
          <p:cNvPr id="209" name="Google Shape;209;p5"/>
          <p:cNvSpPr/>
          <p:nvPr/>
        </p:nvSpPr>
        <p:spPr>
          <a:xfrm>
            <a:off x="3643307" y="766500"/>
            <a:ext cx="5524368" cy="361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5"/>
          <p:cNvGrpSpPr/>
          <p:nvPr/>
        </p:nvGrpSpPr>
        <p:grpSpPr>
          <a:xfrm>
            <a:off x="4574899" y="101275"/>
            <a:ext cx="4469422" cy="4935100"/>
            <a:chOff x="4571486" y="101275"/>
            <a:chExt cx="4473000" cy="4935100"/>
          </a:xfrm>
        </p:grpSpPr>
        <p:cxnSp>
          <p:nvCxnSpPr>
            <p:cNvPr id="211" name="Google Shape;211;p5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p:spPr>
        </p:cxnSp>
      </p:grpSp>
      <p:grpSp>
        <p:nvGrpSpPr>
          <p:cNvPr id="214" name="Google Shape;214;p5"/>
          <p:cNvGrpSpPr/>
          <p:nvPr/>
        </p:nvGrpSpPr>
        <p:grpSpPr>
          <a:xfrm>
            <a:off x="3714744" y="785800"/>
            <a:ext cx="5214974" cy="3571900"/>
            <a:chOff x="3286116" y="2832667"/>
            <a:chExt cx="5269527" cy="4025333"/>
          </a:xfrm>
        </p:grpSpPr>
        <p:pic>
          <p:nvPicPr>
            <p:cNvPr id="215" name="Google Shape;215;p5"/>
            <p:cNvPicPr preferRelativeResize="0"/>
            <p:nvPr/>
          </p:nvPicPr>
          <p:blipFill rotWithShape="1">
            <a:blip r:embed="rId4">
              <a:alphaModFix/>
            </a:blip>
            <a:srcRect b="118" l="96" r="48" t="48"/>
            <a:stretch/>
          </p:blipFill>
          <p:spPr>
            <a:xfrm>
              <a:off x="3286116" y="2832667"/>
              <a:ext cx="5269527" cy="4025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5"/>
            <p:cNvSpPr/>
            <p:nvPr/>
          </p:nvSpPr>
          <p:spPr>
            <a:xfrm>
              <a:off x="3714744" y="3286124"/>
              <a:ext cx="3643338" cy="3000396"/>
            </a:xfrm>
            <a:prstGeom prst="ellipse">
              <a:avLst/>
            </a:prstGeom>
            <a:noFill/>
            <a:ln cap="flat" cmpd="sng" w="25400">
              <a:solidFill>
                <a:srgbClr val="1C689D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5"/>
          <p:cNvSpPr/>
          <p:nvPr/>
        </p:nvSpPr>
        <p:spPr>
          <a:xfrm>
            <a:off x="142844" y="2928940"/>
            <a:ext cx="1684500" cy="170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142844" y="3214692"/>
            <a:ext cx="1684550" cy="186573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142844" y="3500444"/>
            <a:ext cx="1684525" cy="199533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1921244" y="2910940"/>
            <a:ext cx="1722062" cy="206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fr-FR" strike="noStrike" sz="1400" u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St Martin d’Hères</a:t>
            </a:r>
            <a:endParaRPr b="1" cap="none" i="0" strike="noStrike" sz="1400" u="non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1921244" y="3212865"/>
            <a:ext cx="1057200" cy="206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fr-FR" strike="noStrike" sz="1400" u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Gières</a:t>
            </a:r>
            <a:endParaRPr b="1" cap="none" i="0" strike="noStrike" sz="1400" u="non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2" name="Google Shape;222;p5"/>
          <p:cNvSpPr txBox="1"/>
          <p:nvPr/>
        </p:nvSpPr>
        <p:spPr>
          <a:xfrm>
            <a:off x="1921244" y="3511577"/>
            <a:ext cx="1057200" cy="206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fr-FR" strike="noStrike" sz="1400" u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Meylan</a:t>
            </a:r>
            <a:endParaRPr b="1" cap="none" i="0" strike="noStrike" sz="1400" u="non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23" name="Google Shape;223;p5"/>
          <p:cNvGrpSpPr/>
          <p:nvPr/>
        </p:nvGrpSpPr>
        <p:grpSpPr>
          <a:xfrm>
            <a:off x="1357290" y="4000510"/>
            <a:ext cx="804300" cy="804300"/>
            <a:chOff x="1722375" y="3038125"/>
            <a:chExt cx="804300" cy="804300"/>
          </a:xfrm>
        </p:grpSpPr>
        <p:sp>
          <p:nvSpPr>
            <p:cNvPr id="224" name="Google Shape;224;p5"/>
            <p:cNvSpPr/>
            <p:nvPr/>
          </p:nvSpPr>
          <p:spPr>
            <a:xfrm>
              <a:off x="1722375" y="3038125"/>
              <a:ext cx="804300" cy="8043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881165" y="3213066"/>
              <a:ext cx="475936" cy="476006"/>
            </a:xfrm>
            <a:custGeom>
              <a:rect b="b" l="l" r="r" t="t"/>
              <a:pathLst>
                <a:path extrusionOk="0" h="11134" w="11133">
                  <a:moveTo>
                    <a:pt x="2876" y="2961"/>
                  </a:moveTo>
                  <a:cubicBezTo>
                    <a:pt x="2929" y="2961"/>
                    <a:pt x="2983" y="2967"/>
                    <a:pt x="3036" y="2977"/>
                  </a:cubicBezTo>
                  <a:cubicBezTo>
                    <a:pt x="3358" y="3037"/>
                    <a:pt x="3584" y="3287"/>
                    <a:pt x="3656" y="3596"/>
                  </a:cubicBezTo>
                  <a:cubicBezTo>
                    <a:pt x="3703" y="3882"/>
                    <a:pt x="3608" y="4180"/>
                    <a:pt x="3382" y="4358"/>
                  </a:cubicBezTo>
                  <a:cubicBezTo>
                    <a:pt x="3239" y="4489"/>
                    <a:pt x="3144" y="4680"/>
                    <a:pt x="3144" y="4882"/>
                  </a:cubicBezTo>
                  <a:lnTo>
                    <a:pt x="3144" y="5239"/>
                  </a:lnTo>
                  <a:cubicBezTo>
                    <a:pt x="3144" y="5525"/>
                    <a:pt x="3370" y="5740"/>
                    <a:pt x="3644" y="5740"/>
                  </a:cubicBezTo>
                  <a:lnTo>
                    <a:pt x="5406" y="5740"/>
                  </a:lnTo>
                  <a:lnTo>
                    <a:pt x="5406" y="7502"/>
                  </a:lnTo>
                  <a:cubicBezTo>
                    <a:pt x="5406" y="7609"/>
                    <a:pt x="5311" y="7680"/>
                    <a:pt x="5227" y="7680"/>
                  </a:cubicBezTo>
                  <a:lnTo>
                    <a:pt x="4870" y="7680"/>
                  </a:lnTo>
                  <a:cubicBezTo>
                    <a:pt x="4763" y="7680"/>
                    <a:pt x="4668" y="7633"/>
                    <a:pt x="4596" y="7561"/>
                  </a:cubicBezTo>
                  <a:cubicBezTo>
                    <a:pt x="4386" y="7313"/>
                    <a:pt x="4084" y="7164"/>
                    <a:pt x="3770" y="7164"/>
                  </a:cubicBezTo>
                  <a:cubicBezTo>
                    <a:pt x="3693" y="7164"/>
                    <a:pt x="3614" y="7173"/>
                    <a:pt x="3537" y="7192"/>
                  </a:cubicBezTo>
                  <a:cubicBezTo>
                    <a:pt x="3096" y="7264"/>
                    <a:pt x="2739" y="7621"/>
                    <a:pt x="2655" y="8049"/>
                  </a:cubicBezTo>
                  <a:cubicBezTo>
                    <a:pt x="2584" y="8395"/>
                    <a:pt x="2667" y="8740"/>
                    <a:pt x="2882" y="9002"/>
                  </a:cubicBezTo>
                  <a:cubicBezTo>
                    <a:pt x="3084" y="9276"/>
                    <a:pt x="3417" y="9419"/>
                    <a:pt x="3739" y="9419"/>
                  </a:cubicBezTo>
                  <a:cubicBezTo>
                    <a:pt x="4084" y="9419"/>
                    <a:pt x="4394" y="9276"/>
                    <a:pt x="4608" y="9014"/>
                  </a:cubicBezTo>
                  <a:cubicBezTo>
                    <a:pt x="4668" y="8942"/>
                    <a:pt x="4763" y="8895"/>
                    <a:pt x="4870" y="8895"/>
                  </a:cubicBezTo>
                  <a:lnTo>
                    <a:pt x="5215" y="8895"/>
                  </a:lnTo>
                  <a:cubicBezTo>
                    <a:pt x="5322" y="8895"/>
                    <a:pt x="5394" y="8990"/>
                    <a:pt x="5394" y="9073"/>
                  </a:cubicBezTo>
                  <a:lnTo>
                    <a:pt x="5394" y="10812"/>
                  </a:lnTo>
                  <a:lnTo>
                    <a:pt x="870" y="10812"/>
                  </a:lnTo>
                  <a:cubicBezTo>
                    <a:pt x="572" y="10812"/>
                    <a:pt x="334" y="10573"/>
                    <a:pt x="334" y="10276"/>
                  </a:cubicBezTo>
                  <a:lnTo>
                    <a:pt x="334" y="5728"/>
                  </a:lnTo>
                  <a:lnTo>
                    <a:pt x="2084" y="5728"/>
                  </a:lnTo>
                  <a:cubicBezTo>
                    <a:pt x="2370" y="5728"/>
                    <a:pt x="2596" y="5513"/>
                    <a:pt x="2596" y="5228"/>
                  </a:cubicBezTo>
                  <a:lnTo>
                    <a:pt x="2596" y="4882"/>
                  </a:lnTo>
                  <a:cubicBezTo>
                    <a:pt x="2596" y="4680"/>
                    <a:pt x="2501" y="4477"/>
                    <a:pt x="2358" y="4358"/>
                  </a:cubicBezTo>
                  <a:cubicBezTo>
                    <a:pt x="2179" y="4216"/>
                    <a:pt x="2072" y="3989"/>
                    <a:pt x="2072" y="3751"/>
                  </a:cubicBezTo>
                  <a:cubicBezTo>
                    <a:pt x="2072" y="3513"/>
                    <a:pt x="2179" y="3287"/>
                    <a:pt x="2370" y="3144"/>
                  </a:cubicBezTo>
                  <a:cubicBezTo>
                    <a:pt x="2517" y="3024"/>
                    <a:pt x="2694" y="2961"/>
                    <a:pt x="2876" y="2961"/>
                  </a:cubicBezTo>
                  <a:close/>
                  <a:moveTo>
                    <a:pt x="10287" y="334"/>
                  </a:moveTo>
                  <a:cubicBezTo>
                    <a:pt x="10585" y="334"/>
                    <a:pt x="10823" y="572"/>
                    <a:pt x="10823" y="870"/>
                  </a:cubicBezTo>
                  <a:lnTo>
                    <a:pt x="10823" y="5406"/>
                  </a:lnTo>
                  <a:lnTo>
                    <a:pt x="10633" y="5406"/>
                  </a:lnTo>
                  <a:cubicBezTo>
                    <a:pt x="10537" y="5406"/>
                    <a:pt x="10466" y="5478"/>
                    <a:pt x="10466" y="5573"/>
                  </a:cubicBezTo>
                  <a:cubicBezTo>
                    <a:pt x="10466" y="5656"/>
                    <a:pt x="10537" y="5728"/>
                    <a:pt x="10633" y="5728"/>
                  </a:cubicBezTo>
                  <a:lnTo>
                    <a:pt x="10811" y="5728"/>
                  </a:lnTo>
                  <a:lnTo>
                    <a:pt x="10811" y="10276"/>
                  </a:lnTo>
                  <a:cubicBezTo>
                    <a:pt x="10811" y="10573"/>
                    <a:pt x="10573" y="10812"/>
                    <a:pt x="10275" y="10812"/>
                  </a:cubicBezTo>
                  <a:lnTo>
                    <a:pt x="5739" y="10812"/>
                  </a:lnTo>
                  <a:lnTo>
                    <a:pt x="5739" y="9049"/>
                  </a:lnTo>
                  <a:cubicBezTo>
                    <a:pt x="5739" y="8764"/>
                    <a:pt x="5513" y="8549"/>
                    <a:pt x="5227" y="8549"/>
                  </a:cubicBezTo>
                  <a:lnTo>
                    <a:pt x="4882" y="8549"/>
                  </a:lnTo>
                  <a:cubicBezTo>
                    <a:pt x="4680" y="8549"/>
                    <a:pt x="4489" y="8633"/>
                    <a:pt x="4370" y="8788"/>
                  </a:cubicBezTo>
                  <a:cubicBezTo>
                    <a:pt x="4215" y="8966"/>
                    <a:pt x="3989" y="9061"/>
                    <a:pt x="3751" y="9061"/>
                  </a:cubicBezTo>
                  <a:cubicBezTo>
                    <a:pt x="3513" y="9061"/>
                    <a:pt x="3287" y="8966"/>
                    <a:pt x="3144" y="8764"/>
                  </a:cubicBezTo>
                  <a:cubicBezTo>
                    <a:pt x="2989" y="8573"/>
                    <a:pt x="2941" y="8335"/>
                    <a:pt x="2977" y="8097"/>
                  </a:cubicBezTo>
                  <a:cubicBezTo>
                    <a:pt x="3036" y="7787"/>
                    <a:pt x="3287" y="7549"/>
                    <a:pt x="3608" y="7490"/>
                  </a:cubicBezTo>
                  <a:cubicBezTo>
                    <a:pt x="3659" y="7479"/>
                    <a:pt x="3710" y="7473"/>
                    <a:pt x="3761" y="7473"/>
                  </a:cubicBezTo>
                  <a:cubicBezTo>
                    <a:pt x="3988" y="7473"/>
                    <a:pt x="4212" y="7577"/>
                    <a:pt x="4358" y="7752"/>
                  </a:cubicBezTo>
                  <a:cubicBezTo>
                    <a:pt x="4501" y="7906"/>
                    <a:pt x="4680" y="7990"/>
                    <a:pt x="4882" y="7990"/>
                  </a:cubicBezTo>
                  <a:lnTo>
                    <a:pt x="5239" y="7990"/>
                  </a:lnTo>
                  <a:cubicBezTo>
                    <a:pt x="5525" y="7990"/>
                    <a:pt x="5751" y="7775"/>
                    <a:pt x="5751" y="7490"/>
                  </a:cubicBezTo>
                  <a:lnTo>
                    <a:pt x="5751" y="5728"/>
                  </a:lnTo>
                  <a:lnTo>
                    <a:pt x="7501" y="5728"/>
                  </a:lnTo>
                  <a:cubicBezTo>
                    <a:pt x="7608" y="5728"/>
                    <a:pt x="7680" y="5823"/>
                    <a:pt x="7680" y="5906"/>
                  </a:cubicBezTo>
                  <a:lnTo>
                    <a:pt x="7680" y="6263"/>
                  </a:lnTo>
                  <a:cubicBezTo>
                    <a:pt x="7680" y="6371"/>
                    <a:pt x="7632" y="6478"/>
                    <a:pt x="7561" y="6537"/>
                  </a:cubicBezTo>
                  <a:cubicBezTo>
                    <a:pt x="7251" y="6799"/>
                    <a:pt x="7097" y="7204"/>
                    <a:pt x="7192" y="7609"/>
                  </a:cubicBezTo>
                  <a:cubicBezTo>
                    <a:pt x="7263" y="8037"/>
                    <a:pt x="7620" y="8395"/>
                    <a:pt x="8049" y="8490"/>
                  </a:cubicBezTo>
                  <a:cubicBezTo>
                    <a:pt x="8132" y="8502"/>
                    <a:pt x="8216" y="8514"/>
                    <a:pt x="8287" y="8514"/>
                  </a:cubicBezTo>
                  <a:cubicBezTo>
                    <a:pt x="8549" y="8514"/>
                    <a:pt x="8799" y="8418"/>
                    <a:pt x="9002" y="8264"/>
                  </a:cubicBezTo>
                  <a:cubicBezTo>
                    <a:pt x="9275" y="8049"/>
                    <a:pt x="9418" y="7728"/>
                    <a:pt x="9418" y="7394"/>
                  </a:cubicBezTo>
                  <a:cubicBezTo>
                    <a:pt x="9418" y="7061"/>
                    <a:pt x="9275" y="6740"/>
                    <a:pt x="9025" y="6537"/>
                  </a:cubicBezTo>
                  <a:cubicBezTo>
                    <a:pt x="8942" y="6478"/>
                    <a:pt x="8906" y="6371"/>
                    <a:pt x="8906" y="6263"/>
                  </a:cubicBezTo>
                  <a:lnTo>
                    <a:pt x="8906" y="5930"/>
                  </a:lnTo>
                  <a:cubicBezTo>
                    <a:pt x="8906" y="5823"/>
                    <a:pt x="8990" y="5751"/>
                    <a:pt x="9085" y="5751"/>
                  </a:cubicBezTo>
                  <a:lnTo>
                    <a:pt x="9954" y="5751"/>
                  </a:lnTo>
                  <a:cubicBezTo>
                    <a:pt x="10049" y="5751"/>
                    <a:pt x="10121" y="5668"/>
                    <a:pt x="10121" y="5585"/>
                  </a:cubicBezTo>
                  <a:cubicBezTo>
                    <a:pt x="10121" y="5489"/>
                    <a:pt x="10049" y="5418"/>
                    <a:pt x="9954" y="5418"/>
                  </a:cubicBezTo>
                  <a:lnTo>
                    <a:pt x="9085" y="5418"/>
                  </a:lnTo>
                  <a:cubicBezTo>
                    <a:pt x="8799" y="5418"/>
                    <a:pt x="8573" y="5644"/>
                    <a:pt x="8573" y="5918"/>
                  </a:cubicBezTo>
                  <a:lnTo>
                    <a:pt x="8573" y="6263"/>
                  </a:lnTo>
                  <a:cubicBezTo>
                    <a:pt x="8573" y="6478"/>
                    <a:pt x="8668" y="6668"/>
                    <a:pt x="8811" y="6787"/>
                  </a:cubicBezTo>
                  <a:cubicBezTo>
                    <a:pt x="8990" y="6930"/>
                    <a:pt x="9097" y="7156"/>
                    <a:pt x="9097" y="7394"/>
                  </a:cubicBezTo>
                  <a:cubicBezTo>
                    <a:pt x="9097" y="7633"/>
                    <a:pt x="8990" y="7859"/>
                    <a:pt x="8799" y="8014"/>
                  </a:cubicBezTo>
                  <a:cubicBezTo>
                    <a:pt x="8652" y="8124"/>
                    <a:pt x="8477" y="8185"/>
                    <a:pt x="8295" y="8185"/>
                  </a:cubicBezTo>
                  <a:cubicBezTo>
                    <a:pt x="8241" y="8185"/>
                    <a:pt x="8187" y="8179"/>
                    <a:pt x="8132" y="8168"/>
                  </a:cubicBezTo>
                  <a:cubicBezTo>
                    <a:pt x="7811" y="8109"/>
                    <a:pt x="7573" y="7859"/>
                    <a:pt x="7513" y="7549"/>
                  </a:cubicBezTo>
                  <a:cubicBezTo>
                    <a:pt x="7454" y="7264"/>
                    <a:pt x="7561" y="6966"/>
                    <a:pt x="7787" y="6787"/>
                  </a:cubicBezTo>
                  <a:cubicBezTo>
                    <a:pt x="7930" y="6656"/>
                    <a:pt x="8025" y="6478"/>
                    <a:pt x="8025" y="6263"/>
                  </a:cubicBezTo>
                  <a:lnTo>
                    <a:pt x="8025" y="5930"/>
                  </a:lnTo>
                  <a:cubicBezTo>
                    <a:pt x="8025" y="5644"/>
                    <a:pt x="7799" y="5418"/>
                    <a:pt x="7525" y="5418"/>
                  </a:cubicBezTo>
                  <a:lnTo>
                    <a:pt x="5763" y="5418"/>
                  </a:lnTo>
                  <a:lnTo>
                    <a:pt x="5763" y="3668"/>
                  </a:lnTo>
                  <a:cubicBezTo>
                    <a:pt x="5763" y="3561"/>
                    <a:pt x="5858" y="3489"/>
                    <a:pt x="5942" y="3489"/>
                  </a:cubicBezTo>
                  <a:lnTo>
                    <a:pt x="6299" y="3489"/>
                  </a:lnTo>
                  <a:cubicBezTo>
                    <a:pt x="6406" y="3489"/>
                    <a:pt x="6501" y="3525"/>
                    <a:pt x="6561" y="3608"/>
                  </a:cubicBezTo>
                  <a:cubicBezTo>
                    <a:pt x="6783" y="3859"/>
                    <a:pt x="7091" y="4001"/>
                    <a:pt x="7409" y="4001"/>
                  </a:cubicBezTo>
                  <a:cubicBezTo>
                    <a:pt x="7483" y="4001"/>
                    <a:pt x="7558" y="3993"/>
                    <a:pt x="7632" y="3977"/>
                  </a:cubicBezTo>
                  <a:cubicBezTo>
                    <a:pt x="8073" y="3906"/>
                    <a:pt x="8430" y="3549"/>
                    <a:pt x="8513" y="3108"/>
                  </a:cubicBezTo>
                  <a:cubicBezTo>
                    <a:pt x="8585" y="2775"/>
                    <a:pt x="8501" y="2430"/>
                    <a:pt x="8287" y="2156"/>
                  </a:cubicBezTo>
                  <a:cubicBezTo>
                    <a:pt x="8085" y="1894"/>
                    <a:pt x="7751" y="1739"/>
                    <a:pt x="7430" y="1739"/>
                  </a:cubicBezTo>
                  <a:cubicBezTo>
                    <a:pt x="7085" y="1739"/>
                    <a:pt x="6775" y="1894"/>
                    <a:pt x="6561" y="2144"/>
                  </a:cubicBezTo>
                  <a:cubicBezTo>
                    <a:pt x="6501" y="2215"/>
                    <a:pt x="6406" y="2263"/>
                    <a:pt x="6299" y="2263"/>
                  </a:cubicBezTo>
                  <a:lnTo>
                    <a:pt x="5954" y="2263"/>
                  </a:lnTo>
                  <a:cubicBezTo>
                    <a:pt x="5846" y="2263"/>
                    <a:pt x="5775" y="2180"/>
                    <a:pt x="5775" y="2084"/>
                  </a:cubicBezTo>
                  <a:lnTo>
                    <a:pt x="5775" y="1203"/>
                  </a:lnTo>
                  <a:cubicBezTo>
                    <a:pt x="5775" y="1120"/>
                    <a:pt x="5703" y="1048"/>
                    <a:pt x="5608" y="1048"/>
                  </a:cubicBezTo>
                  <a:cubicBezTo>
                    <a:pt x="5525" y="1048"/>
                    <a:pt x="5453" y="1120"/>
                    <a:pt x="5453" y="1203"/>
                  </a:cubicBezTo>
                  <a:lnTo>
                    <a:pt x="5453" y="2084"/>
                  </a:lnTo>
                  <a:cubicBezTo>
                    <a:pt x="5453" y="2370"/>
                    <a:pt x="5668" y="2596"/>
                    <a:pt x="5954" y="2596"/>
                  </a:cubicBezTo>
                  <a:lnTo>
                    <a:pt x="6299" y="2596"/>
                  </a:lnTo>
                  <a:cubicBezTo>
                    <a:pt x="6501" y="2596"/>
                    <a:pt x="6704" y="2501"/>
                    <a:pt x="6823" y="2358"/>
                  </a:cubicBezTo>
                  <a:cubicBezTo>
                    <a:pt x="6966" y="2180"/>
                    <a:pt x="7192" y="2072"/>
                    <a:pt x="7430" y="2072"/>
                  </a:cubicBezTo>
                  <a:cubicBezTo>
                    <a:pt x="7668" y="2072"/>
                    <a:pt x="7894" y="2180"/>
                    <a:pt x="8037" y="2370"/>
                  </a:cubicBezTo>
                  <a:cubicBezTo>
                    <a:pt x="8192" y="2561"/>
                    <a:pt x="8251" y="2799"/>
                    <a:pt x="8204" y="3037"/>
                  </a:cubicBezTo>
                  <a:cubicBezTo>
                    <a:pt x="8144" y="3346"/>
                    <a:pt x="7894" y="3584"/>
                    <a:pt x="7573" y="3644"/>
                  </a:cubicBezTo>
                  <a:cubicBezTo>
                    <a:pt x="7519" y="3656"/>
                    <a:pt x="7465" y="3661"/>
                    <a:pt x="7411" y="3661"/>
                  </a:cubicBezTo>
                  <a:cubicBezTo>
                    <a:pt x="7187" y="3661"/>
                    <a:pt x="6966" y="3564"/>
                    <a:pt x="6823" y="3382"/>
                  </a:cubicBezTo>
                  <a:cubicBezTo>
                    <a:pt x="6680" y="3227"/>
                    <a:pt x="6501" y="3144"/>
                    <a:pt x="6299" y="3144"/>
                  </a:cubicBezTo>
                  <a:lnTo>
                    <a:pt x="5942" y="3144"/>
                  </a:lnTo>
                  <a:cubicBezTo>
                    <a:pt x="5656" y="3144"/>
                    <a:pt x="5430" y="3370"/>
                    <a:pt x="5430" y="3644"/>
                  </a:cubicBezTo>
                  <a:lnTo>
                    <a:pt x="5430" y="5406"/>
                  </a:lnTo>
                  <a:lnTo>
                    <a:pt x="3679" y="5406"/>
                  </a:lnTo>
                  <a:cubicBezTo>
                    <a:pt x="3572" y="5406"/>
                    <a:pt x="3501" y="5311"/>
                    <a:pt x="3501" y="5228"/>
                  </a:cubicBezTo>
                  <a:lnTo>
                    <a:pt x="3501" y="4870"/>
                  </a:lnTo>
                  <a:cubicBezTo>
                    <a:pt x="3501" y="4763"/>
                    <a:pt x="3548" y="4656"/>
                    <a:pt x="3620" y="4597"/>
                  </a:cubicBezTo>
                  <a:cubicBezTo>
                    <a:pt x="3929" y="4335"/>
                    <a:pt x="4084" y="3930"/>
                    <a:pt x="3989" y="3525"/>
                  </a:cubicBezTo>
                  <a:cubicBezTo>
                    <a:pt x="3918" y="3096"/>
                    <a:pt x="3560" y="2739"/>
                    <a:pt x="3132" y="2656"/>
                  </a:cubicBezTo>
                  <a:cubicBezTo>
                    <a:pt x="3047" y="2635"/>
                    <a:pt x="2962" y="2626"/>
                    <a:pt x="2879" y="2626"/>
                  </a:cubicBezTo>
                  <a:cubicBezTo>
                    <a:pt x="2622" y="2626"/>
                    <a:pt x="2377" y="2717"/>
                    <a:pt x="2179" y="2870"/>
                  </a:cubicBezTo>
                  <a:cubicBezTo>
                    <a:pt x="1905" y="3084"/>
                    <a:pt x="1763" y="3406"/>
                    <a:pt x="1763" y="3739"/>
                  </a:cubicBezTo>
                  <a:cubicBezTo>
                    <a:pt x="1763" y="4085"/>
                    <a:pt x="1905" y="4394"/>
                    <a:pt x="2155" y="4597"/>
                  </a:cubicBezTo>
                  <a:cubicBezTo>
                    <a:pt x="2239" y="4656"/>
                    <a:pt x="2274" y="4763"/>
                    <a:pt x="2274" y="4870"/>
                  </a:cubicBezTo>
                  <a:lnTo>
                    <a:pt x="2274" y="5216"/>
                  </a:lnTo>
                  <a:cubicBezTo>
                    <a:pt x="2274" y="5311"/>
                    <a:pt x="2191" y="5394"/>
                    <a:pt x="2096" y="5394"/>
                  </a:cubicBezTo>
                  <a:lnTo>
                    <a:pt x="346" y="5394"/>
                  </a:lnTo>
                  <a:lnTo>
                    <a:pt x="346" y="870"/>
                  </a:lnTo>
                  <a:cubicBezTo>
                    <a:pt x="346" y="572"/>
                    <a:pt x="584" y="334"/>
                    <a:pt x="881" y="334"/>
                  </a:cubicBezTo>
                  <a:lnTo>
                    <a:pt x="5418" y="334"/>
                  </a:lnTo>
                  <a:lnTo>
                    <a:pt x="5418" y="513"/>
                  </a:lnTo>
                  <a:cubicBezTo>
                    <a:pt x="5418" y="596"/>
                    <a:pt x="5489" y="667"/>
                    <a:pt x="5584" y="667"/>
                  </a:cubicBezTo>
                  <a:cubicBezTo>
                    <a:pt x="5680" y="667"/>
                    <a:pt x="5751" y="596"/>
                    <a:pt x="5751" y="513"/>
                  </a:cubicBezTo>
                  <a:lnTo>
                    <a:pt x="5751" y="334"/>
                  </a:lnTo>
                  <a:close/>
                  <a:moveTo>
                    <a:pt x="870" y="1"/>
                  </a:moveTo>
                  <a:cubicBezTo>
                    <a:pt x="393" y="1"/>
                    <a:pt x="0" y="394"/>
                    <a:pt x="0" y="870"/>
                  </a:cubicBezTo>
                  <a:lnTo>
                    <a:pt x="0" y="10276"/>
                  </a:lnTo>
                  <a:cubicBezTo>
                    <a:pt x="0" y="10752"/>
                    <a:pt x="393" y="11133"/>
                    <a:pt x="870" y="11133"/>
                  </a:cubicBezTo>
                  <a:lnTo>
                    <a:pt x="10275" y="11133"/>
                  </a:lnTo>
                  <a:cubicBezTo>
                    <a:pt x="10752" y="11133"/>
                    <a:pt x="11133" y="10752"/>
                    <a:pt x="11133" y="10276"/>
                  </a:cubicBezTo>
                  <a:lnTo>
                    <a:pt x="11133" y="870"/>
                  </a:lnTo>
                  <a:cubicBezTo>
                    <a:pt x="11133" y="394"/>
                    <a:pt x="10752" y="1"/>
                    <a:pt x="10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5"/>
          <p:cNvSpPr/>
          <p:nvPr/>
        </p:nvSpPr>
        <p:spPr>
          <a:xfrm>
            <a:off x="142844" y="2643188"/>
            <a:ext cx="1684500" cy="170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1921244" y="2625188"/>
            <a:ext cx="1057200" cy="206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fr-FR" strike="noStrike" sz="1400" u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Grenoble</a:t>
            </a:r>
            <a:endParaRPr b="1" cap="none" i="0" strike="noStrike" sz="1400" u="non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6"/>
          <p:cNvPicPr preferRelativeResize="0"/>
          <p:nvPr/>
        </p:nvPicPr>
        <p:blipFill rotWithShape="1">
          <a:blip r:embed="rId3">
            <a:alphaModFix/>
          </a:blip>
          <a:srcRect b="824"/>
          <a:stretch/>
        </p:blipFill>
        <p:spPr>
          <a:xfrm>
            <a:off x="0" y="4000510"/>
            <a:ext cx="9144000" cy="1142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/>
          <p:nvPr/>
        </p:nvSpPr>
        <p:spPr>
          <a:xfrm>
            <a:off x="2680650" y="857238"/>
            <a:ext cx="3891614" cy="433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2857488" y="1000114"/>
            <a:ext cx="3516000" cy="3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 txBox="1"/>
          <p:nvPr>
            <p:ph type="title"/>
          </p:nvPr>
        </p:nvSpPr>
        <p:spPr>
          <a:xfrm>
            <a:off x="2643174" y="142858"/>
            <a:ext cx="3834300" cy="599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fr-FR"/>
              <a:t>NOS </a:t>
            </a:r>
            <a:r>
              <a:rPr lang="fr-FR"/>
              <a:t>ÉQUIPES</a:t>
            </a:r>
            <a:r>
              <a:rPr lang="fr-FR"/>
              <a:t> </a:t>
            </a:r>
            <a:endParaRPr/>
          </a:p>
        </p:txBody>
      </p:sp>
      <p:sp>
        <p:nvSpPr>
          <p:cNvPr id="236" name="Google Shape;236;p6"/>
          <p:cNvSpPr txBox="1"/>
          <p:nvPr>
            <p:ph idx="1" type="subTitle"/>
          </p:nvPr>
        </p:nvSpPr>
        <p:spPr>
          <a:xfrm>
            <a:off x="2928926" y="1000114"/>
            <a:ext cx="3357586" cy="309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Séniors 1 – </a:t>
            </a:r>
            <a:r>
              <a:rPr lang="fr-FR"/>
              <a:t>Régionale</a:t>
            </a:r>
            <a:r>
              <a:rPr lang="fr-FR"/>
              <a:t> 2</a:t>
            </a:r>
            <a:endParaRPr/>
          </a:p>
        </p:txBody>
      </p:sp>
      <p:sp>
        <p:nvSpPr>
          <p:cNvPr id="237" name="Google Shape;237;p6"/>
          <p:cNvSpPr txBox="1"/>
          <p:nvPr>
            <p:ph idx="2" type="subTitle"/>
          </p:nvPr>
        </p:nvSpPr>
        <p:spPr>
          <a:xfrm>
            <a:off x="142844" y="2357436"/>
            <a:ext cx="2334028" cy="379591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2007 (U18) à 2011 (U14)</a:t>
            </a:r>
            <a:endParaRPr/>
          </a:p>
        </p:txBody>
      </p:sp>
      <p:sp>
        <p:nvSpPr>
          <p:cNvPr id="238" name="Google Shape;238;p6"/>
          <p:cNvSpPr txBox="1"/>
          <p:nvPr>
            <p:ph idx="4" type="subTitle"/>
          </p:nvPr>
        </p:nvSpPr>
        <p:spPr>
          <a:xfrm>
            <a:off x="285720" y="3000378"/>
            <a:ext cx="2193528" cy="35719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0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2010 (U15) à 2013 (U12)</a:t>
            </a:r>
            <a:endParaRPr/>
          </a:p>
        </p:txBody>
      </p:sp>
      <p:sp>
        <p:nvSpPr>
          <p:cNvPr id="239" name="Google Shape;239;p6"/>
          <p:cNvSpPr txBox="1"/>
          <p:nvPr>
            <p:ph idx="6" type="subTitle"/>
          </p:nvPr>
        </p:nvSpPr>
        <p:spPr>
          <a:xfrm>
            <a:off x="6786578" y="1857370"/>
            <a:ext cx="2214578" cy="47552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Foot à 8, championnat</a:t>
            </a:r>
            <a:endParaRPr/>
          </a:p>
        </p:txBody>
      </p:sp>
      <p:cxnSp>
        <p:nvCxnSpPr>
          <p:cNvPr id="240" name="Google Shape;240;p6"/>
          <p:cNvCxnSpPr/>
          <p:nvPr/>
        </p:nvCxnSpPr>
        <p:spPr>
          <a:xfrm>
            <a:off x="2497424" y="2830450"/>
            <a:ext cx="4146278" cy="27052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type="none" w="sm"/>
            <a:tailEnd len="sm" type="none" w="sm"/>
          </a:ln>
        </p:spPr>
      </p:cxnSp>
      <p:cxnSp>
        <p:nvCxnSpPr>
          <p:cNvPr id="241" name="Google Shape;241;p6"/>
          <p:cNvCxnSpPr/>
          <p:nvPr/>
        </p:nvCxnSpPr>
        <p:spPr>
          <a:xfrm>
            <a:off x="2643174" y="3429006"/>
            <a:ext cx="4071966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type="none" w="sm"/>
            <a:tailEnd len="sm" type="none" w="sm"/>
          </a:ln>
        </p:spPr>
      </p:cxnSp>
      <p:cxnSp>
        <p:nvCxnSpPr>
          <p:cNvPr id="242" name="Google Shape;242;p6"/>
          <p:cNvCxnSpPr/>
          <p:nvPr/>
        </p:nvCxnSpPr>
        <p:spPr>
          <a:xfrm flipH="1" rot="10800000">
            <a:off x="2571736" y="2280425"/>
            <a:ext cx="3902652" cy="5573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type="none" w="sm"/>
            <a:tailEnd len="sm" type="none" w="sm"/>
          </a:ln>
        </p:spPr>
      </p:cxnSp>
      <p:cxnSp>
        <p:nvCxnSpPr>
          <p:cNvPr id="243" name="Google Shape;243;p6"/>
          <p:cNvCxnSpPr/>
          <p:nvPr/>
        </p:nvCxnSpPr>
        <p:spPr>
          <a:xfrm>
            <a:off x="102576" y="5037402"/>
            <a:ext cx="8940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244" name="Google Shape;244;p6"/>
          <p:cNvCxnSpPr/>
          <p:nvPr/>
        </p:nvCxnSpPr>
        <p:spPr>
          <a:xfrm>
            <a:off x="9042449" y="4001975"/>
            <a:ext cx="0" cy="1035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245" name="Google Shape;245;p6"/>
          <p:cNvCxnSpPr/>
          <p:nvPr/>
        </p:nvCxnSpPr>
        <p:spPr>
          <a:xfrm>
            <a:off x="101550" y="4001975"/>
            <a:ext cx="0" cy="1035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246" name="Google Shape;246;p6"/>
          <p:cNvCxnSpPr/>
          <p:nvPr/>
        </p:nvCxnSpPr>
        <p:spPr>
          <a:xfrm>
            <a:off x="6544246" y="2041571"/>
            <a:ext cx="266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cxnSp>
        <p:nvCxnSpPr>
          <p:cNvPr id="247" name="Google Shape;247;p6"/>
          <p:cNvCxnSpPr/>
          <p:nvPr/>
        </p:nvCxnSpPr>
        <p:spPr>
          <a:xfrm>
            <a:off x="2428860" y="2571750"/>
            <a:ext cx="266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cxnSp>
        <p:nvCxnSpPr>
          <p:cNvPr id="248" name="Google Shape;248;p6"/>
          <p:cNvCxnSpPr/>
          <p:nvPr/>
        </p:nvCxnSpPr>
        <p:spPr>
          <a:xfrm>
            <a:off x="2431236" y="3154872"/>
            <a:ext cx="266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pic>
        <p:nvPicPr>
          <p:cNvPr descr="C:\Users\GF2016-43E\Desktop\GUC Football\Communication\logo photos admin\LOGO GUC détouré.png" id="249" name="Google Shape;2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3900" y="142858"/>
            <a:ext cx="714380" cy="48726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/>
          <p:nvPr/>
        </p:nvSpPr>
        <p:spPr>
          <a:xfrm>
            <a:off x="2857488" y="1428742"/>
            <a:ext cx="3516000" cy="3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3357554" y="1428742"/>
            <a:ext cx="2428892" cy="309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rPr b="1" lang="fr-FR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Seniors</a:t>
            </a: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 2 – district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2857488" y="1857370"/>
            <a:ext cx="3516000" cy="3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2928926" y="1857370"/>
            <a:ext cx="3357586" cy="309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Séniors 3 – DISTRICT   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2857488" y="2357436"/>
            <a:ext cx="3516000" cy="3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 txBox="1"/>
          <p:nvPr/>
        </p:nvSpPr>
        <p:spPr>
          <a:xfrm>
            <a:off x="2928926" y="2357436"/>
            <a:ext cx="3357586" cy="309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U18F -District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2857488" y="3000378"/>
            <a:ext cx="3516000" cy="3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2857488" y="3000378"/>
            <a:ext cx="3500462" cy="309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U15F –DISTRICT (2 équipes)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2857488" y="3643320"/>
            <a:ext cx="3516000" cy="3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2857488" y="3643148"/>
            <a:ext cx="3500462" cy="38151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U13F-DISTRICT (2 équipes)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2857488" y="4429138"/>
            <a:ext cx="3516000" cy="3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"/>
          <p:cNvSpPr txBox="1"/>
          <p:nvPr/>
        </p:nvSpPr>
        <p:spPr>
          <a:xfrm>
            <a:off x="3857620" y="4429138"/>
            <a:ext cx="1378800" cy="309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t/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C:\Users\GF2016-43E\Desktop\GUC Football\Communication\logo photos admin\LOGO GUC détouré.png" id="262" name="Google Shape;2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44" y="142858"/>
            <a:ext cx="714380" cy="48726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6"/>
          <p:cNvSpPr txBox="1"/>
          <p:nvPr>
            <p:ph idx="2" type="subTitle"/>
          </p:nvPr>
        </p:nvSpPr>
        <p:spPr>
          <a:xfrm>
            <a:off x="71406" y="1214428"/>
            <a:ext cx="2406042" cy="1143008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/>
              <a:t>Catégories séniors : </a:t>
            </a:r>
            <a:endParaRPr/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/>
              <a:t>	2009 et avant</a:t>
            </a:r>
            <a:endParaRPr/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050"/>
              <a:t>(2009 et 2008 avec surclassement)</a:t>
            </a:r>
            <a:endParaRPr sz="1050"/>
          </a:p>
        </p:txBody>
      </p:sp>
      <p:cxnSp>
        <p:nvCxnSpPr>
          <p:cNvPr id="264" name="Google Shape;264;p6"/>
          <p:cNvCxnSpPr/>
          <p:nvPr/>
        </p:nvCxnSpPr>
        <p:spPr>
          <a:xfrm>
            <a:off x="2428860" y="1643056"/>
            <a:ext cx="408976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sp>
        <p:nvSpPr>
          <p:cNvPr id="265" name="Google Shape;265;p6"/>
          <p:cNvSpPr txBox="1"/>
          <p:nvPr>
            <p:ph idx="6" type="subTitle"/>
          </p:nvPr>
        </p:nvSpPr>
        <p:spPr>
          <a:xfrm>
            <a:off x="6786578" y="2301192"/>
            <a:ext cx="2214578" cy="55631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Foot à 11, championnat</a:t>
            </a:r>
            <a:endParaRPr/>
          </a:p>
        </p:txBody>
      </p:sp>
      <p:cxnSp>
        <p:nvCxnSpPr>
          <p:cNvPr id="266" name="Google Shape;266;p6"/>
          <p:cNvCxnSpPr/>
          <p:nvPr/>
        </p:nvCxnSpPr>
        <p:spPr>
          <a:xfrm>
            <a:off x="6572264" y="2500312"/>
            <a:ext cx="266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sp>
        <p:nvSpPr>
          <p:cNvPr id="267" name="Google Shape;267;p6"/>
          <p:cNvSpPr txBox="1"/>
          <p:nvPr>
            <p:ph idx="6" type="subTitle"/>
          </p:nvPr>
        </p:nvSpPr>
        <p:spPr>
          <a:xfrm>
            <a:off x="6858016" y="2928940"/>
            <a:ext cx="2285984" cy="33814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Foot à 8, championnat</a:t>
            </a:r>
            <a:endParaRPr/>
          </a:p>
        </p:txBody>
      </p:sp>
      <p:cxnSp>
        <p:nvCxnSpPr>
          <p:cNvPr id="268" name="Google Shape;268;p6"/>
          <p:cNvCxnSpPr/>
          <p:nvPr/>
        </p:nvCxnSpPr>
        <p:spPr>
          <a:xfrm>
            <a:off x="6572264" y="3143254"/>
            <a:ext cx="266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sp>
        <p:nvSpPr>
          <p:cNvPr id="269" name="Google Shape;269;p6"/>
          <p:cNvSpPr txBox="1"/>
          <p:nvPr>
            <p:ph idx="6" type="subTitle"/>
          </p:nvPr>
        </p:nvSpPr>
        <p:spPr>
          <a:xfrm>
            <a:off x="6858016" y="3500444"/>
            <a:ext cx="2071702" cy="47552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Foot à 8, championnat ou plateaux, à définir</a:t>
            </a:r>
            <a:endParaRPr/>
          </a:p>
        </p:txBody>
      </p:sp>
      <p:cxnSp>
        <p:nvCxnSpPr>
          <p:cNvPr id="270" name="Google Shape;270;p6"/>
          <p:cNvCxnSpPr/>
          <p:nvPr/>
        </p:nvCxnSpPr>
        <p:spPr>
          <a:xfrm>
            <a:off x="6572264" y="3857634"/>
            <a:ext cx="266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sp>
        <p:nvSpPr>
          <p:cNvPr id="271" name="Google Shape;271;p6"/>
          <p:cNvSpPr txBox="1"/>
          <p:nvPr>
            <p:ph idx="6" type="subTitle"/>
          </p:nvPr>
        </p:nvSpPr>
        <p:spPr>
          <a:xfrm>
            <a:off x="6715140" y="4286262"/>
            <a:ext cx="2214578" cy="47552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lt1"/>
                </a:solidFill>
              </a:rPr>
              <a:t>Plateaux féminins ou mixtes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72" name="Google Shape;272;p6"/>
          <p:cNvCxnSpPr/>
          <p:nvPr/>
        </p:nvCxnSpPr>
        <p:spPr>
          <a:xfrm>
            <a:off x="6544246" y="4613339"/>
            <a:ext cx="266100" cy="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type="none" w="sm"/>
            <a:tailEnd len="sm" type="none" w="sm"/>
          </a:ln>
        </p:spPr>
      </p:cxnSp>
      <p:sp>
        <p:nvSpPr>
          <p:cNvPr id="273" name="Google Shape;273;p6"/>
          <p:cNvSpPr txBox="1"/>
          <p:nvPr>
            <p:ph idx="6" type="subTitle"/>
          </p:nvPr>
        </p:nvSpPr>
        <p:spPr>
          <a:xfrm>
            <a:off x="6786578" y="1428742"/>
            <a:ext cx="2214578" cy="47552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Foot à 11, championnat</a:t>
            </a:r>
            <a:endParaRPr/>
          </a:p>
        </p:txBody>
      </p:sp>
      <p:cxnSp>
        <p:nvCxnSpPr>
          <p:cNvPr id="274" name="Google Shape;274;p6"/>
          <p:cNvCxnSpPr/>
          <p:nvPr/>
        </p:nvCxnSpPr>
        <p:spPr>
          <a:xfrm>
            <a:off x="6544246" y="1612943"/>
            <a:ext cx="266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sp>
        <p:nvSpPr>
          <p:cNvPr id="275" name="Google Shape;275;p6"/>
          <p:cNvSpPr txBox="1"/>
          <p:nvPr>
            <p:ph idx="6" type="subTitle"/>
          </p:nvPr>
        </p:nvSpPr>
        <p:spPr>
          <a:xfrm>
            <a:off x="6786578" y="1000114"/>
            <a:ext cx="2214578" cy="47552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Foot à 11, championnat</a:t>
            </a:r>
            <a:endParaRPr/>
          </a:p>
        </p:txBody>
      </p:sp>
      <p:cxnSp>
        <p:nvCxnSpPr>
          <p:cNvPr id="276" name="Google Shape;276;p6"/>
          <p:cNvCxnSpPr/>
          <p:nvPr/>
        </p:nvCxnSpPr>
        <p:spPr>
          <a:xfrm>
            <a:off x="6544246" y="1184315"/>
            <a:ext cx="266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cxnSp>
        <p:nvCxnSpPr>
          <p:cNvPr id="277" name="Google Shape;277;p6"/>
          <p:cNvCxnSpPr/>
          <p:nvPr/>
        </p:nvCxnSpPr>
        <p:spPr>
          <a:xfrm>
            <a:off x="2714612" y="4214824"/>
            <a:ext cx="3857652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type="none" w="sm"/>
            <a:tailEnd len="sm" type="none" w="sm"/>
          </a:ln>
        </p:spPr>
      </p:cxnSp>
      <p:sp>
        <p:nvSpPr>
          <p:cNvPr id="278" name="Google Shape;278;p6"/>
          <p:cNvSpPr txBox="1"/>
          <p:nvPr/>
        </p:nvSpPr>
        <p:spPr>
          <a:xfrm>
            <a:off x="2857488" y="4429138"/>
            <a:ext cx="3500462" cy="309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</a:pPr>
            <a:r>
              <a:rPr b="1" cap="none" i="0" lang="fr-FR" strike="noStrike" sz="2200" u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U11 + ECOLE DE FOOT (U6-U9)</a:t>
            </a:r>
            <a:endParaRPr b="1" cap="none" i="0" strike="noStrike" sz="2200" u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9" name="Google Shape;279;p6"/>
          <p:cNvSpPr txBox="1"/>
          <p:nvPr>
            <p:ph idx="4" type="subTitle"/>
          </p:nvPr>
        </p:nvSpPr>
        <p:spPr>
          <a:xfrm>
            <a:off x="285720" y="3571882"/>
            <a:ext cx="2193528" cy="428628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0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2012 (U13) à 2015 (U10)</a:t>
            </a:r>
            <a:endParaRPr/>
          </a:p>
        </p:txBody>
      </p:sp>
      <p:cxnSp>
        <p:nvCxnSpPr>
          <p:cNvPr id="280" name="Google Shape;280;p6"/>
          <p:cNvCxnSpPr>
            <a:stCxn id="279" idx="3"/>
          </p:cNvCxnSpPr>
          <p:nvPr/>
        </p:nvCxnSpPr>
        <p:spPr>
          <a:xfrm>
            <a:off x="2479248" y="3786196"/>
            <a:ext cx="289500" cy="12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type="none" w="sm"/>
            <a:tailEnd len="sm" type="none" w="sm"/>
          </a:ln>
        </p:spPr>
      </p:cxnSp>
      <p:sp>
        <p:nvSpPr>
          <p:cNvPr id="281" name="Google Shape;281;p6"/>
          <p:cNvSpPr txBox="1"/>
          <p:nvPr>
            <p:ph idx="4" type="subTitle"/>
          </p:nvPr>
        </p:nvSpPr>
        <p:spPr>
          <a:xfrm>
            <a:off x="285720" y="4357700"/>
            <a:ext cx="2193528" cy="428628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0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>
                <a:solidFill>
                  <a:schemeClr val="lt1"/>
                </a:solidFill>
              </a:rPr>
              <a:t>2014 (U11) à 2019 (U6)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82" name="Google Shape;282;p6"/>
          <p:cNvCxnSpPr>
            <a:stCxn id="281" idx="3"/>
          </p:cNvCxnSpPr>
          <p:nvPr/>
        </p:nvCxnSpPr>
        <p:spPr>
          <a:xfrm>
            <a:off x="2479248" y="4572014"/>
            <a:ext cx="289500" cy="12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type="none" w="sm"/>
            <a:tailEnd len="sm" type="none" w="sm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F2016-43E\Desktop\GUC Football\Communication\Photos\p4.jpg" id="287" name="Google Shape;287;p7"/>
          <p:cNvPicPr preferRelativeResize="0"/>
          <p:nvPr/>
        </p:nvPicPr>
        <p:blipFill rotWithShape="1">
          <a:blip r:embed="rId3">
            <a:alphaModFix/>
          </a:blip>
          <a:srcRect t="15"/>
          <a:stretch/>
        </p:blipFill>
        <p:spPr>
          <a:xfrm>
            <a:off x="500034" y="357172"/>
            <a:ext cx="3648600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7"/>
          <p:cNvSpPr/>
          <p:nvPr/>
        </p:nvSpPr>
        <p:spPr>
          <a:xfrm>
            <a:off x="-41525" y="1357304"/>
            <a:ext cx="9144000" cy="3542646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9" name="Google Shape;289;p7"/>
          <p:cNvGraphicFramePr/>
          <p:nvPr/>
        </p:nvGraphicFramePr>
        <p:xfrm>
          <a:off x="142841" y="13573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{72260E68-F96F-49C6-8B34-6CDA04755109}</a:tableStyleId>
              </a:tblPr>
              <a:tblGrid>
                <a:gridCol w="1255275"/>
                <a:gridCol w="1255275"/>
                <a:gridCol w="1255275"/>
                <a:gridCol w="1255275"/>
                <a:gridCol w="1255275"/>
                <a:gridCol w="1255275"/>
                <a:gridCol w="1255275"/>
              </a:tblGrid>
              <a:tr h="750975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cap="none" lang="fr-FR" strike="noStrike" sz="1200" u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JOURS</a:t>
                      </a:r>
                      <a:endParaRPr cap="none" strike="noStrike" sz="1200" u="none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cap="none" lang="fr-FR" strike="noStrike" sz="1800" u="none">
                          <a:solidFill>
                            <a:schemeClr val="dk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U6-U9</a:t>
                      </a:r>
                      <a:endParaRPr b="1" cap="none" strike="noStrike" sz="1800" u="none"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cap="none" lang="fr-FR" strike="noStrike" sz="1800" u="none">
                          <a:solidFill>
                            <a:schemeClr val="dk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U12-U13</a:t>
                      </a:r>
                      <a:endParaRPr b="1" cap="none" strike="noStrike" sz="1800" u="none"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cap="none" lang="fr-FR" strike="noStrike" sz="1800" u="none">
                          <a:solidFill>
                            <a:schemeClr val="dk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U15</a:t>
                      </a:r>
                      <a:endParaRPr b="1" cap="none" strike="noStrike" sz="1800" u="none"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cap="none" lang="fr-FR" strike="noStrike" sz="1800" u="none">
                          <a:solidFill>
                            <a:schemeClr val="dk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U18</a:t>
                      </a:r>
                      <a:endParaRPr b="1" cap="none" strike="noStrike" sz="1800" u="none"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cap="none" lang="fr-FR" strike="noStrike" sz="1800" u="none">
                          <a:solidFill>
                            <a:schemeClr val="dk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SENIORS à 8 (LOISIR)</a:t>
                      </a:r>
                      <a:endParaRPr b="1" cap="none" strike="noStrike" sz="1800" u="none"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cap="none" lang="fr-FR" strike="noStrike" sz="1800" u="none">
                          <a:solidFill>
                            <a:schemeClr val="dk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SENIORS à 11 (S1/S2)</a:t>
                      </a:r>
                      <a:endParaRPr b="1" cap="none" strike="noStrike" sz="1800" u="none"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</a:tr>
              <a:tr h="750975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cap="none" lang="fr-FR" strike="noStrike" sz="1200" u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MARDI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cap="none" lang="fr-FR" strike="noStrike" sz="1200" u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(Ou Lundi)</a:t>
                      </a:r>
                      <a:endParaRPr cap="none" strike="noStrike" sz="1200" u="none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000" u="none"/>
                        <a:t>19h15-20h30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000" u="none"/>
                        <a:t>A </a:t>
                      </a:r>
                      <a:r>
                        <a:rPr b="1" lang="fr-FR" sz="1000"/>
                        <a:t>DÉFINIR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000" u="none"/>
                        <a:t>(Equipe à 8)</a:t>
                      </a:r>
                      <a:endParaRPr b="1" cap="none" strike="noStrike" sz="10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76690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cap="none" lang="fr-FR" strike="noStrike" sz="1200" u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MERCREDI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cap="none" lang="fr-FR" strike="noStrike" sz="800" u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(Gymnase possible pour les jeunes)</a:t>
                      </a:r>
                      <a:endParaRPr b="0" cap="none" strike="noStrike" sz="800" u="none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14h - 15h30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UFRAPS</a:t>
                      </a:r>
                      <a:endParaRPr b="1" cap="none" strike="noStrike" sz="14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14h30 - 16h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UFRAPS</a:t>
                      </a:r>
                      <a:endParaRPr b="1" cap="none" strike="noStrike" sz="14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14h30 - 16h UFRAPS</a:t>
                      </a:r>
                      <a:endParaRPr b="1" cap="none" strike="noStrike" sz="14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cap="none" lang="fr-FR" strike="noStrike" sz="1400" u="none"/>
                        <a:t>14h30 – 16h UFRAPS</a:t>
                      </a:r>
                      <a:endParaRPr b="1" cap="none" strike="noStrike" sz="14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900" u="none"/>
                        <a:t>S2= 18h – 19h30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900" u="none"/>
                        <a:t>S1= 19h15 - 20h45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900" u="none"/>
                        <a:t>UFRAPS</a:t>
                      </a:r>
                      <a:endParaRPr/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61580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cap="none" lang="fr-FR" strike="noStrike" sz="1200" u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JEUDI</a:t>
                      </a:r>
                      <a:endParaRPr cap="none" strike="noStrike" sz="1200" u="none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100" u="none"/>
                        <a:t>12h15 - 13h45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100" u="none"/>
                        <a:t>UFRAPS</a:t>
                      </a:r>
                      <a:endParaRPr b="1" cap="none" strike="noStrike" sz="11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61580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cap="none" lang="fr-FR" strike="noStrike" sz="1200" u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VENDREDI</a:t>
                      </a:r>
                      <a:endParaRPr cap="none" strike="noStrike" sz="1200" u="none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cap="none" strike="noStrike" sz="9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18h - 19h30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UFRAPS</a:t>
                      </a:r>
                      <a:endParaRPr b="1" cap="none" strike="noStrike" sz="14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cap="none" lang="fr-FR" strike="noStrike" sz="1400" u="none"/>
                        <a:t>18h-19h30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cap="none" lang="fr-FR" strike="noStrike" sz="1400" u="none"/>
                        <a:t>UFRAPS</a:t>
                      </a:r>
                      <a:endParaRPr b="1" cap="none" strike="noStrike" sz="14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>
                          <a:solidFill>
                            <a:srgbClr val="000308"/>
                          </a:solidFill>
                        </a:rPr>
                        <a:t>18h30-20h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>
                          <a:solidFill>
                            <a:srgbClr val="000308"/>
                          </a:solidFill>
                        </a:rPr>
                        <a:t>UFRAPS</a:t>
                      </a:r>
                      <a:endParaRPr/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19h30-21h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UFRAPS</a:t>
                      </a:r>
                      <a:endParaRPr b="1" cap="none" strike="noStrike" sz="14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19h30-21h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lang="fr-FR" strike="noStrike" sz="1400" u="none"/>
                        <a:t>UFRAPS</a:t>
                      </a:r>
                      <a:endParaRPr b="1" cap="none" strike="noStrike" sz="1400" u="none">
                        <a:solidFill>
                          <a:schemeClr val="dk1"/>
                        </a:solidFill>
                      </a:endParaRPr>
                    </a:p>
                  </a:txBody>
                  <a:tcPr anchor="ctr" marB="45725" marL="91450" marR="91450" marT="457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90" name="Google Shape;290;p7"/>
          <p:cNvSpPr txBox="1"/>
          <p:nvPr>
            <p:ph type="title"/>
          </p:nvPr>
        </p:nvSpPr>
        <p:spPr>
          <a:xfrm>
            <a:off x="4429124" y="142858"/>
            <a:ext cx="2286016" cy="1284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fr-FR"/>
              <a:t>CRÉNEAUX</a:t>
            </a:r>
            <a:r>
              <a:rPr lang="fr-FR"/>
              <a:t> </a:t>
            </a:r>
            <a:endParaRPr/>
          </a:p>
        </p:txBody>
      </p:sp>
      <p:grpSp>
        <p:nvGrpSpPr>
          <p:cNvPr id="291" name="Google Shape;291;p7"/>
          <p:cNvGrpSpPr/>
          <p:nvPr/>
        </p:nvGrpSpPr>
        <p:grpSpPr>
          <a:xfrm flipH="1" rot="-5400000">
            <a:off x="2788618" y="-1327514"/>
            <a:ext cx="3562895" cy="8932531"/>
            <a:chOff x="4571486" y="101275"/>
            <a:chExt cx="4473000" cy="4935100"/>
          </a:xfrm>
        </p:grpSpPr>
        <p:cxnSp>
          <p:nvCxnSpPr>
            <p:cNvPr id="292" name="Google Shape;292;p7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</p:cxnSp>
      </p:grpSp>
      <p:pic>
        <p:nvPicPr>
          <p:cNvPr descr="C:\Users\GF2016-43E\Desktop\GUC Football\Communication\logo photos admin\LOGO GUC détouré.png" id="295" name="Google Shape;2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082" y="357172"/>
            <a:ext cx="1152101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 txBox="1"/>
          <p:nvPr>
            <p:ph type="title"/>
          </p:nvPr>
        </p:nvSpPr>
        <p:spPr>
          <a:xfrm>
            <a:off x="714348" y="0"/>
            <a:ext cx="77268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</a:pPr>
            <a:r>
              <a:rPr lang="fr-FR"/>
              <a:t>ORGANIGRAMME – (NON DEFINITIF)</a:t>
            </a:r>
            <a:endParaRPr/>
          </a:p>
        </p:txBody>
      </p:sp>
      <p:sp>
        <p:nvSpPr>
          <p:cNvPr id="301" name="Google Shape;301;p8"/>
          <p:cNvSpPr/>
          <p:nvPr/>
        </p:nvSpPr>
        <p:spPr>
          <a:xfrm>
            <a:off x="1500166" y="2928940"/>
            <a:ext cx="7429552" cy="36289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dk2"/>
              </a:gs>
              <a:gs pos="100000">
                <a:srgbClr val="93939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800" u="none" cap="none" strike="noStrike">
                <a:solidFill>
                  <a:srgbClr val="000308"/>
                </a:solidFill>
                <a:latin typeface="Arial"/>
                <a:ea typeface="Arial"/>
                <a:cs typeface="Arial"/>
                <a:sym typeface="Arial"/>
              </a:rPr>
              <a:t>Responsable Formation  U12-U18 + Séances en milieu scolaire</a:t>
            </a:r>
            <a:endParaRPr b="1" i="0" sz="800" u="none" cap="none" strike="noStrike">
              <a:solidFill>
                <a:srgbClr val="0003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000308"/>
                </a:solidFill>
                <a:latin typeface="Arial"/>
                <a:ea typeface="Arial"/>
                <a:cs typeface="Arial"/>
                <a:sym typeface="Arial"/>
              </a:rPr>
              <a:t>Martin MARCOZ- 06</a:t>
            </a: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1500166" y="4000510"/>
            <a:ext cx="7429552" cy="428628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dk2"/>
              </a:gs>
              <a:gs pos="100000">
                <a:srgbClr val="93939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800" u="none" cap="none" strike="noStrike">
                <a:solidFill>
                  <a:srgbClr val="000308"/>
                </a:solidFill>
                <a:latin typeface="Arial"/>
                <a:ea typeface="Arial"/>
                <a:cs typeface="Arial"/>
                <a:sym typeface="Arial"/>
              </a:rPr>
              <a:t>Responsables Ecole de foot Féminine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000308"/>
                </a:solidFill>
                <a:latin typeface="Arial"/>
                <a:ea typeface="Arial"/>
                <a:cs typeface="Arial"/>
                <a:sym typeface="Arial"/>
              </a:rPr>
              <a:t>Nicolas BACH (Responsable Technique) - Xavier POIZAT (Responsable administratif/coordinateur – 06 82 02 30 94)</a:t>
            </a:r>
            <a:endParaRPr b="0" i="0" sz="800" u="none" cap="none" strike="noStrike">
              <a:solidFill>
                <a:srgbClr val="0003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5786446" y="2071684"/>
            <a:ext cx="1714512" cy="785818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Educateur équipe à 8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(Entente US Gières)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Junior Nsingi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Arnaud Perron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"/>
          <p:cNvSpPr/>
          <p:nvPr/>
        </p:nvSpPr>
        <p:spPr>
          <a:xfrm>
            <a:off x="7572396" y="2071684"/>
            <a:ext cx="1357322" cy="785818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Entraîneurs Gardiennes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Junior Nsingi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Emmanuel </a:t>
            </a: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1500166" y="4500576"/>
            <a:ext cx="2286016" cy="500066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Educatrice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 venir)</a:t>
            </a: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1500166" y="2071684"/>
            <a:ext cx="2071702" cy="785818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Educateurs Séniors 1 à 11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Nicolas Bach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Sébastien Vivet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Emmanuel </a:t>
            </a: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214282" y="1643056"/>
            <a:ext cx="8715436" cy="357196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dk2"/>
              </a:gs>
              <a:gs pos="100000">
                <a:srgbClr val="93939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800" u="none" cap="none" strike="noStrike">
                <a:solidFill>
                  <a:srgbClr val="000308"/>
                </a:solidFill>
                <a:latin typeface="Arial"/>
                <a:ea typeface="Arial"/>
                <a:cs typeface="Arial"/>
                <a:sym typeface="Arial"/>
              </a:rPr>
              <a:t>Manager Général – Responsable Administratif et Sportif</a:t>
            </a:r>
            <a:endParaRPr b="1" i="0" sz="800" u="none" cap="none" strike="noStrike">
              <a:solidFill>
                <a:srgbClr val="0003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000308"/>
                </a:solidFill>
                <a:latin typeface="Arial"/>
                <a:ea typeface="Arial"/>
                <a:cs typeface="Arial"/>
                <a:sym typeface="Arial"/>
              </a:rPr>
              <a:t>NICOLAS BACH – 06 51 20 02 44 </a:t>
            </a:r>
            <a:endParaRPr/>
          </a:p>
        </p:txBody>
      </p:sp>
      <p:sp>
        <p:nvSpPr>
          <p:cNvPr id="308" name="Google Shape;308;p8"/>
          <p:cNvSpPr/>
          <p:nvPr/>
        </p:nvSpPr>
        <p:spPr>
          <a:xfrm>
            <a:off x="3500430" y="3363268"/>
            <a:ext cx="1857388" cy="565804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Educateurs U15F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Pablo Campion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Hélène Schroeder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Lisa Germain</a:t>
            </a:r>
            <a:endParaRPr/>
          </a:p>
        </p:txBody>
      </p:sp>
      <p:sp>
        <p:nvSpPr>
          <p:cNvPr id="309" name="Google Shape;309;p8"/>
          <p:cNvSpPr/>
          <p:nvPr/>
        </p:nvSpPr>
        <p:spPr>
          <a:xfrm>
            <a:off x="3643306" y="2071684"/>
            <a:ext cx="2071702" cy="785818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Educateur Séniors 2 à 11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Lionel Balducci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Alain Richard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8"/>
          <p:cNvSpPr/>
          <p:nvPr/>
        </p:nvSpPr>
        <p:spPr>
          <a:xfrm>
            <a:off x="3929058" y="4500576"/>
            <a:ext cx="2428892" cy="500066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Educatrice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 venir)</a:t>
            </a:r>
            <a:endParaRPr/>
          </a:p>
        </p:txBody>
      </p:sp>
      <p:sp>
        <p:nvSpPr>
          <p:cNvPr id="311" name="Google Shape;311;p8"/>
          <p:cNvSpPr/>
          <p:nvPr/>
        </p:nvSpPr>
        <p:spPr>
          <a:xfrm>
            <a:off x="6500826" y="4500576"/>
            <a:ext cx="2428892" cy="500066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Educateur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Alain Richard</a:t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1500166" y="3363268"/>
            <a:ext cx="1928826" cy="565804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Educateurs U18F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Eddy Quian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 venir)</a:t>
            </a:r>
            <a:endParaRPr/>
          </a:p>
        </p:txBody>
      </p:sp>
      <p:sp>
        <p:nvSpPr>
          <p:cNvPr id="313" name="Google Shape;313;p8"/>
          <p:cNvSpPr/>
          <p:nvPr/>
        </p:nvSpPr>
        <p:spPr>
          <a:xfrm>
            <a:off x="5429256" y="3363268"/>
            <a:ext cx="1857388" cy="565804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Educateurs U13F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Sarah Hourman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Elise Caloi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214282" y="571487"/>
            <a:ext cx="8715436" cy="1000131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ABA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	                                    </a:t>
            </a:r>
            <a:r>
              <a:rPr b="1" i="0" lang="fr-FR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Bureau du club </a:t>
            </a:r>
            <a:endParaRPr b="1" i="0" sz="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	Secrétaire		                                           Président	                              	                                      Coordinateur Jeunes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Marie Da FONSECA 	                                                                       Michel FABRE                                                                            Xavier POIZAT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	                                </a:t>
            </a:r>
            <a:r>
              <a:rPr b="1" i="0" lang="fr-FR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Comité de pilotage </a:t>
            </a:r>
            <a:endParaRPr b="1" i="0" sz="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Martin Marcoz        	  Lucie Mathieu                        Anaïs Poncet-Margot Laydevant                  Marie Ramlot–Sarah Hourman</a:t>
            </a:r>
            <a:endParaRPr b="1" i="0" sz="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Responsable formation                                        Arbitres                                               Vie du club                                                    Communication</a:t>
            </a:r>
            <a:endParaRPr/>
          </a:p>
        </p:txBody>
      </p:sp>
      <p:sp>
        <p:nvSpPr>
          <p:cNvPr id="315" name="Google Shape;315;p8"/>
          <p:cNvSpPr/>
          <p:nvPr/>
        </p:nvSpPr>
        <p:spPr>
          <a:xfrm>
            <a:off x="214282" y="3500444"/>
            <a:ext cx="1214446" cy="1500198"/>
          </a:xfrm>
          <a:prstGeom prst="roundRect">
            <a:avLst>
              <a:gd fmla="val 16667" name="adj"/>
            </a:avLst>
          </a:prstGeom>
          <a:solidFill>
            <a:srgbClr val="D2E8F7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800" u="none" cap="none" strike="noStrik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Service Civique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Programme éducatif fédéral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Octobre – Mai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214282" y="2071684"/>
            <a:ext cx="1214446" cy="1357322"/>
          </a:xfrm>
          <a:prstGeom prst="roundRect">
            <a:avLst>
              <a:gd fmla="val 16667" name="adj"/>
            </a:avLst>
          </a:prstGeom>
          <a:solidFill>
            <a:srgbClr val="D2E8F7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800" u="none" cap="none" strike="noStrik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Service Civique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Programme éducatif fédéral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rgbClr val="13476C"/>
                </a:solidFill>
                <a:latin typeface="Arial"/>
                <a:ea typeface="Arial"/>
                <a:cs typeface="Arial"/>
                <a:sym typeface="Arial"/>
              </a:rPr>
              <a:t>Octobre – Mai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1347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8"/>
          <p:cNvSpPr/>
          <p:nvPr/>
        </p:nvSpPr>
        <p:spPr>
          <a:xfrm>
            <a:off x="7358082" y="3363268"/>
            <a:ext cx="1571636" cy="565804"/>
          </a:xfrm>
          <a:prstGeom prst="roundRect">
            <a:avLst>
              <a:gd fmla="val 16667" name="adj"/>
            </a:avLst>
          </a:prstGeom>
          <a:solidFill>
            <a:srgbClr val="13476C">
              <a:alpha val="81960"/>
            </a:srgbClr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Entraîneur Gardienne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Emmanuel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F2016-43E\Desktop\GUC Football\Communication\logo photos admin\LOGO GUC détouré.png" id="318" name="Google Shape;3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2463" y="142858"/>
            <a:ext cx="571504" cy="389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F2016-43E\Desktop\GUC Football\Communication\logo photos admin\LOGO GUC détouré.png" id="319" name="Google Shape;3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142858"/>
            <a:ext cx="571504" cy="38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9"/>
          <p:cNvPicPr preferRelativeResize="0"/>
          <p:nvPr/>
        </p:nvPicPr>
        <p:blipFill rotWithShape="1">
          <a:blip r:embed="rId3">
            <a:alphaModFix/>
          </a:blip>
          <a:stretch/>
        </p:blipFill>
        <p:spPr>
          <a:xfrm>
            <a:off x="4572007" y="-14862"/>
            <a:ext cx="4598424" cy="517322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9"/>
          <p:cNvSpPr/>
          <p:nvPr/>
        </p:nvSpPr>
        <p:spPr>
          <a:xfrm>
            <a:off x="4357686" y="357560"/>
            <a:ext cx="4643469" cy="45002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6" name="Google Shape;326;p9"/>
          <p:cNvGraphicFramePr/>
          <p:nvPr/>
        </p:nvGraphicFramePr>
        <p:xfrm>
          <a:off x="4429124" y="2143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{72260E68-F96F-49C6-8B34-6CDA04755109}</a:tableStyleId>
              </a:tblPr>
              <a:tblGrid>
                <a:gridCol w="2071700"/>
                <a:gridCol w="754775"/>
                <a:gridCol w="918600"/>
                <a:gridCol w="755525"/>
              </a:tblGrid>
              <a:tr h="571500">
                <a:tc>
                  <a:txBody>
                    <a:bodyPr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>
                        <a:solidFill>
                          <a:schemeClr val="lt1"/>
                        </a:solidFill>
                      </a:endParaRPr>
                    </a:p>
                  </a:txBody>
                  <a:tcPr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cap="none" lang="fr-FR" strike="noStrike" sz="14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FRAIS FIXES</a:t>
                      </a:r>
                      <a:endParaRPr b="1" cap="none" strike="noStrike" sz="14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cap="none" lang="fr-FR" strike="noStrike" sz="14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COTISATION CLUB</a:t>
                      </a:r>
                      <a:endParaRPr b="1" cap="none" strike="noStrike" sz="14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cap="none" lang="fr-FR" strike="noStrike" sz="14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TOTAL</a:t>
                      </a:r>
                      <a:endParaRPr b="1" cap="none" strike="noStrike" sz="14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</a:tr>
              <a:tr h="4154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fr-FR" strike="noStrike" sz="11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ECOLE DE FOOT (U6-U9)</a:t>
                      </a:r>
                      <a:endParaRPr b="1" cap="none" strike="noStrike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100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50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150€</a:t>
                      </a:r>
                      <a:endParaRPr b="1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A5A5A5"/>
                    </a:solidFill>
                  </a:tcPr>
                </a:tc>
              </a:tr>
              <a:tr h="593525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fr-FR" strike="noStrike" sz="11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JEUNES</a:t>
                      </a:r>
                      <a:endParaRPr b="1" cap="none" strike="noStrike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fr-FR" strike="noStrike" sz="11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(U10-U18)</a:t>
                      </a:r>
                      <a:endParaRPr cap="none" strike="noStrike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100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90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190€</a:t>
                      </a:r>
                      <a:endParaRPr b="1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A5A5A5"/>
                    </a:solidFill>
                  </a:tcPr>
                </a:tc>
              </a:tr>
              <a:tr h="4154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fr-FR" strike="noStrike" sz="11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SENIORS</a:t>
                      </a:r>
                      <a:endParaRPr b="1" cap="none" strike="noStrike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110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130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1D6BA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240€</a:t>
                      </a:r>
                      <a:endParaRPr b="1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A5A5A5"/>
                    </a:solidFill>
                  </a:tcPr>
                </a:tc>
              </a:tr>
              <a:tr h="4154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fr-FR" strike="noStrike" sz="11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REMISE ETUDIANTES</a:t>
                      </a:r>
                      <a:endParaRPr cap="none" strike="noStrike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CBB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CBB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-50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CBB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190€</a:t>
                      </a:r>
                      <a:endParaRPr b="1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A5A5A5"/>
                    </a:solidFill>
                  </a:tcPr>
                </a:tc>
              </a:tr>
              <a:tr h="4154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fr-FR" strike="noStrike" sz="11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EDUCATEURS/DIRIGEANTS</a:t>
                      </a:r>
                      <a:endParaRPr cap="none" strike="noStrike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20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10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30€</a:t>
                      </a:r>
                      <a:endParaRPr b="1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A5A5A5"/>
                    </a:solidFill>
                  </a:tcPr>
                </a:tc>
              </a:tr>
              <a:tr h="376275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fr-FR" strike="noStrike" sz="11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 3 SAISONS: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fr-FR" strike="noStrike" sz="11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POSSIBLE SANS PACK</a:t>
                      </a:r>
                      <a:endParaRPr cap="none" strike="noStrike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CBB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-40€</a:t>
                      </a:r>
                      <a:endParaRPr b="0" cap="none" strike="noStrike" sz="16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CBBE7"/>
                    </a:solidFill>
                  </a:tcPr>
                </a:tc>
                <a:tc hMerge="1"/>
                <a:tc hMerge="1"/>
              </a:tr>
              <a:tr h="4296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>
                          <a:solidFill>
                            <a:schemeClr val="lt1"/>
                          </a:solidFill>
                        </a:rPr>
                        <a:t>FRATRIE</a:t>
                      </a:r>
                      <a:endParaRPr b="1" cap="none" strike="noStrike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CBB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-20€ 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cap="none" lang="fr-FR" strike="noStrike" sz="14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(pour chaque 2</a:t>
                      </a:r>
                      <a:r>
                        <a:rPr b="0" baseline="30000" cap="none" lang="fr-FR" strike="noStrike" sz="14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ème</a:t>
                      </a:r>
                      <a:r>
                        <a:rPr b="0" cap="none" lang="fr-FR" strike="noStrike" sz="14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 et 3</a:t>
                      </a:r>
                      <a:r>
                        <a:rPr b="0" baseline="30000" cap="none" lang="fr-FR" strike="noStrike" sz="14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ème</a:t>
                      </a:r>
                      <a:r>
                        <a:rPr b="0" cap="none" lang="fr-FR" strike="noStrike" sz="14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 licence)</a:t>
                      </a:r>
                      <a:endParaRPr b="0" cap="none" strike="noStrike" sz="14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CBBE7"/>
                    </a:solidFill>
                  </a:tcPr>
                </a:tc>
                <a:tc hMerge="1"/>
                <a:tc hMerge="1"/>
              </a:tr>
              <a:tr h="652875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fr-FR" strike="noStrike" sz="11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MUTATION</a:t>
                      </a:r>
                      <a:endParaRPr cap="none" strike="noStrike" sz="11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CBB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cap="none" lang="fr-FR" strike="noStrike" sz="16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+40€</a:t>
                      </a:r>
                      <a:endParaRPr/>
                    </a:p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cap="none" lang="fr-FR" strike="noStrike" sz="1400" u="none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(Coût club 50 à 100 euros)</a:t>
                      </a:r>
                      <a:endParaRPr b="0" cap="none" strike="noStrike" sz="1400" u="none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anchor="ctr" marB="91425" marL="91425" marR="91425" marT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CBBE7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327" name="Google Shape;327;p9"/>
          <p:cNvSpPr txBox="1"/>
          <p:nvPr>
            <p:ph type="title"/>
          </p:nvPr>
        </p:nvSpPr>
        <p:spPr>
          <a:xfrm>
            <a:off x="1142976" y="0"/>
            <a:ext cx="3143272" cy="1000114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fr-FR"/>
              <a:t>TARIFS LICENCES </a:t>
            </a:r>
            <a:endParaRPr/>
          </a:p>
        </p:txBody>
      </p:sp>
      <p:grpSp>
        <p:nvGrpSpPr>
          <p:cNvPr id="328" name="Google Shape;328;p9"/>
          <p:cNvGrpSpPr/>
          <p:nvPr/>
        </p:nvGrpSpPr>
        <p:grpSpPr>
          <a:xfrm>
            <a:off x="4574899" y="101275"/>
            <a:ext cx="4469422" cy="4935100"/>
            <a:chOff x="4571486" y="101275"/>
            <a:chExt cx="4473000" cy="4935100"/>
          </a:xfrm>
        </p:grpSpPr>
        <p:cxnSp>
          <p:nvCxnSpPr>
            <p:cNvPr id="329" name="Google Shape;329;p9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330" name="Google Shape;330;p9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</p:cxnSp>
        <p:cxnSp>
          <p:nvCxnSpPr>
            <p:cNvPr id="331" name="Google Shape;331;p9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</p:cxnSp>
      </p:grpSp>
      <p:sp>
        <p:nvSpPr>
          <p:cNvPr id="332" name="Google Shape;332;p9"/>
          <p:cNvSpPr/>
          <p:nvPr/>
        </p:nvSpPr>
        <p:spPr>
          <a:xfrm>
            <a:off x="357158" y="1000114"/>
            <a:ext cx="3897000" cy="1071570"/>
          </a:xfrm>
          <a:prstGeom prst="rect">
            <a:avLst/>
          </a:prstGeom>
          <a:gradFill>
            <a:gsLst>
              <a:gs pos="0">
                <a:srgbClr val="89C9FF"/>
              </a:gs>
              <a:gs pos="35000">
                <a:srgbClr val="AFD9FF"/>
              </a:gs>
              <a:gs pos="100000">
                <a:srgbClr val="DCEEFF"/>
              </a:gs>
            </a:gsLst>
            <a:lin ang="16200000" scaled="0"/>
          </a:gradFill>
          <a:ln cap="flat" cmpd="sng" w="9525">
            <a:solidFill>
              <a:srgbClr val="218BD7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fr-FR" strike="noStrike" sz="1400" u="none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PART </a:t>
            </a:r>
            <a:r>
              <a:rPr lang="fr-FR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DÉDIÉE</a:t>
            </a:r>
            <a:r>
              <a:rPr b="0" cap="none" i="0" lang="fr-FR" strike="noStrike" sz="1400" u="none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 A LA LIGUE = ASSURANCE</a:t>
            </a:r>
            <a:endParaRPr b="0" cap="none" i="0" strike="noStrike" sz="1400" u="none">
              <a:solidFill>
                <a:srgbClr val="00030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642910" y="1357304"/>
            <a:ext cx="3357586" cy="92836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fr-FR" strike="noStrike" sz="1400" u="none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PART </a:t>
            </a:r>
            <a:r>
              <a:rPr lang="fr-FR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DÉDIÉE</a:t>
            </a:r>
            <a:r>
              <a:rPr b="0" cap="none" i="0" lang="fr-FR" strike="noStrike" sz="1400" u="none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 AUX </a:t>
            </a:r>
            <a:r>
              <a:rPr lang="fr-FR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ÉQUIPEMENTS</a:t>
            </a:r>
            <a:endParaRPr b="0" cap="none" i="0" strike="noStrike" sz="1400" u="none">
              <a:solidFill>
                <a:srgbClr val="00030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4" name="Google Shape;334;p9"/>
          <p:cNvSpPr/>
          <p:nvPr/>
        </p:nvSpPr>
        <p:spPr>
          <a:xfrm>
            <a:off x="928662" y="1714494"/>
            <a:ext cx="2714644" cy="928694"/>
          </a:xfrm>
          <a:prstGeom prst="rect">
            <a:avLst/>
          </a:prstGeom>
          <a:gradFill>
            <a:gsLst>
              <a:gs pos="0">
                <a:srgbClr val="89C9FF"/>
              </a:gs>
              <a:gs pos="35000">
                <a:srgbClr val="AFD9FF"/>
              </a:gs>
              <a:gs pos="100000">
                <a:srgbClr val="DCEEFF"/>
              </a:gs>
            </a:gsLst>
            <a:lin ang="16200000" scaled="0"/>
          </a:gradFill>
          <a:ln cap="flat" cmpd="sng" w="9525">
            <a:solidFill>
              <a:srgbClr val="218BD7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fr-FR" strike="noStrike" sz="1400" u="none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PART </a:t>
            </a:r>
            <a:r>
              <a:rPr lang="fr-FR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DÉDIÉE</a:t>
            </a:r>
            <a:r>
              <a:rPr b="0" cap="none" i="0" lang="fr-FR" strike="noStrike" sz="1400" u="none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 AU CLUB</a:t>
            </a:r>
            <a:endParaRPr b="0" cap="none" i="0" strike="noStrike" sz="1400" u="none">
              <a:solidFill>
                <a:srgbClr val="00030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1214414" y="2071684"/>
            <a:ext cx="2143140" cy="857255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fr-FR" strike="noStrike" sz="1400" u="none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+ MUTATIONS</a:t>
            </a:r>
            <a:endParaRPr/>
          </a:p>
          <a:p>
            <a:pPr algn="ctr" indent="-8890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cap="none" i="0" lang="fr-FR" strike="noStrike" sz="1400" u="none">
                <a:solidFill>
                  <a:srgbClr val="000308"/>
                </a:solidFill>
                <a:latin typeface="Bebas Neue"/>
                <a:ea typeface="Bebas Neue"/>
                <a:cs typeface="Bebas Neue"/>
                <a:sym typeface="Bebas Neue"/>
              </a:rPr>
              <a:t> AIDES TATOO/PASS SPORT/CE</a:t>
            </a:r>
            <a:endParaRPr/>
          </a:p>
        </p:txBody>
      </p:sp>
      <p:pic>
        <p:nvPicPr>
          <p:cNvPr descr="C:\Users\GF2016-43E\Desktop\GUC Football\Communication\logo photos admin\LOGO GUC détouré.png" id="336" name="Google Shape;3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214296"/>
            <a:ext cx="733159" cy="50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 Marketing by Slidesgo XL">
  <a:themeElements>
    <a:clrScheme name="Simple Light">
      <a:dk1>
        <a:srgbClr val="278FD8"/>
      </a:dk1>
      <a:lt1>
        <a:srgbClr val="FFFFFF"/>
      </a:lt1>
      <a:dk2>
        <a:srgbClr val="FFFFFF"/>
      </a:dk2>
      <a:lt2>
        <a:srgbClr val="FFFFFF"/>
      </a:lt2>
      <a:accent1>
        <a:srgbClr val="278FD8"/>
      </a:accent1>
      <a:accent2>
        <a:srgbClr val="278FD8"/>
      </a:accent2>
      <a:accent3>
        <a:srgbClr val="FFFFFF"/>
      </a:accent3>
      <a:accent4>
        <a:srgbClr val="278FD8"/>
      </a:accent4>
      <a:accent5>
        <a:srgbClr val="FFFFFF"/>
      </a:accent5>
      <a:accent6>
        <a:srgbClr val="278FD8"/>
      </a:accent6>
      <a:hlink>
        <a:srgbClr val="278F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GF2016-43E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2587155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