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diagrams/data3.xml" ContentType="application/vnd.openxmlformats-officedocument.drawingml.diagramData+xml"/>
  <Override PartName="/ppt/diagrams/data1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2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drawing3.xml" ContentType="application/vnd.ms-office.drawingml.diagramDrawing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quickStyle3.xml" ContentType="application/vnd.openxmlformats-officedocument.drawingml.diagramStyle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6DE7"/>
    <a:srgbClr val="00C4A5"/>
    <a:srgbClr val="FDC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21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258221-C4D1-43F1-9699-E3268CB0760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31DEACC9-27F0-4041-9B0B-A24EF374A04F}">
      <dgm:prSet phldrT="[Texte]" phldr="1"/>
      <dgm:spPr>
        <a:solidFill>
          <a:srgbClr val="FDC300"/>
        </a:solidFill>
      </dgm:spPr>
      <dgm:t>
        <a:bodyPr/>
        <a:lstStyle/>
        <a:p>
          <a:endParaRPr lang="fr-FR" dirty="0"/>
        </a:p>
      </dgm:t>
    </dgm:pt>
    <dgm:pt modelId="{41E434F7-B9F6-4C12-BD26-C5D9816BC195}" type="parTrans" cxnId="{2A944388-C885-42F5-BAA8-D882F4B9168D}">
      <dgm:prSet/>
      <dgm:spPr/>
      <dgm:t>
        <a:bodyPr/>
        <a:lstStyle/>
        <a:p>
          <a:endParaRPr lang="fr-FR"/>
        </a:p>
      </dgm:t>
    </dgm:pt>
    <dgm:pt modelId="{379D7AE6-040F-4C5B-BED9-E305FCE52E10}" type="sibTrans" cxnId="{2A944388-C885-42F5-BAA8-D882F4B9168D}">
      <dgm:prSet/>
      <dgm:spPr/>
      <dgm:t>
        <a:bodyPr/>
        <a:lstStyle/>
        <a:p>
          <a:endParaRPr lang="fr-FR"/>
        </a:p>
      </dgm:t>
    </dgm:pt>
    <dgm:pt modelId="{A22DD503-E014-4290-980C-0AA7F294DAFF}">
      <dgm:prSet phldrT="[Texte]" phldr="1"/>
      <dgm:spPr>
        <a:solidFill>
          <a:srgbClr val="FDC300"/>
        </a:solidFill>
      </dgm:spPr>
      <dgm:t>
        <a:bodyPr/>
        <a:lstStyle/>
        <a:p>
          <a:endParaRPr lang="fr-FR" dirty="0">
            <a:solidFill>
              <a:schemeClr val="bg1"/>
            </a:solidFill>
          </a:endParaRPr>
        </a:p>
      </dgm:t>
    </dgm:pt>
    <dgm:pt modelId="{1ED2BE36-5301-4715-8C41-C32DE696138C}" type="parTrans" cxnId="{C2C65582-04F4-4B04-A025-F371C878659A}">
      <dgm:prSet/>
      <dgm:spPr/>
      <dgm:t>
        <a:bodyPr/>
        <a:lstStyle/>
        <a:p>
          <a:endParaRPr lang="fr-FR"/>
        </a:p>
      </dgm:t>
    </dgm:pt>
    <dgm:pt modelId="{03A32219-F5C8-44FC-8F46-9599FAF37EF8}" type="sibTrans" cxnId="{C2C65582-04F4-4B04-A025-F371C878659A}">
      <dgm:prSet/>
      <dgm:spPr/>
      <dgm:t>
        <a:bodyPr/>
        <a:lstStyle/>
        <a:p>
          <a:endParaRPr lang="fr-FR"/>
        </a:p>
      </dgm:t>
    </dgm:pt>
    <dgm:pt modelId="{ED488C6F-59A0-4B6D-8AD8-4D92EFF8BFF8}">
      <dgm:prSet phldrT="[Texte]" phldr="1"/>
      <dgm:spPr>
        <a:solidFill>
          <a:srgbClr val="FDC300"/>
        </a:solidFill>
      </dgm:spPr>
      <dgm:t>
        <a:bodyPr/>
        <a:lstStyle/>
        <a:p>
          <a:endParaRPr lang="fr-FR"/>
        </a:p>
      </dgm:t>
    </dgm:pt>
    <dgm:pt modelId="{C4810A0C-2655-48D2-A5E8-8B4832564394}" type="parTrans" cxnId="{25B29DD3-1FC8-4674-A332-8CEFC11964B5}">
      <dgm:prSet/>
      <dgm:spPr/>
      <dgm:t>
        <a:bodyPr/>
        <a:lstStyle/>
        <a:p>
          <a:endParaRPr lang="fr-FR"/>
        </a:p>
      </dgm:t>
    </dgm:pt>
    <dgm:pt modelId="{E4A12EEF-BF35-4D58-A765-FF694A7CE55A}" type="sibTrans" cxnId="{25B29DD3-1FC8-4674-A332-8CEFC11964B5}">
      <dgm:prSet/>
      <dgm:spPr/>
      <dgm:t>
        <a:bodyPr/>
        <a:lstStyle/>
        <a:p>
          <a:endParaRPr lang="fr-FR"/>
        </a:p>
      </dgm:t>
    </dgm:pt>
    <dgm:pt modelId="{5767CD5E-1ABB-437C-88CC-DEA983E7FFC0}" type="pres">
      <dgm:prSet presAssocID="{86258221-C4D1-43F1-9699-E3268CB0760D}" presName="CompostProcess" presStyleCnt="0">
        <dgm:presLayoutVars>
          <dgm:dir/>
          <dgm:resizeHandles val="exact"/>
        </dgm:presLayoutVars>
      </dgm:prSet>
      <dgm:spPr/>
    </dgm:pt>
    <dgm:pt modelId="{25414273-B573-487A-BB5A-0EE22DBE9C77}" type="pres">
      <dgm:prSet presAssocID="{86258221-C4D1-43F1-9699-E3268CB0760D}" presName="arrow" presStyleLbl="bgShp" presStyleIdx="0" presStyleCnt="1"/>
      <dgm:spPr>
        <a:solidFill>
          <a:srgbClr val="00C4A5"/>
        </a:solidFill>
      </dgm:spPr>
    </dgm:pt>
    <dgm:pt modelId="{693484F0-031C-4A78-9526-EA1A4184E211}" type="pres">
      <dgm:prSet presAssocID="{86258221-C4D1-43F1-9699-E3268CB0760D}" presName="linearProcess" presStyleCnt="0"/>
      <dgm:spPr/>
    </dgm:pt>
    <dgm:pt modelId="{2272E9ED-B8F9-42C6-B8BA-7599241E132C}" type="pres">
      <dgm:prSet presAssocID="{31DEACC9-27F0-4041-9B0B-A24EF374A04F}" presName="textNode" presStyleLbl="node1" presStyleIdx="0" presStyleCnt="3">
        <dgm:presLayoutVars>
          <dgm:bulletEnabled val="1"/>
        </dgm:presLayoutVars>
      </dgm:prSet>
      <dgm:spPr/>
    </dgm:pt>
    <dgm:pt modelId="{C6A28CAA-B995-4A3D-85A9-4C4921E8FAA9}" type="pres">
      <dgm:prSet presAssocID="{379D7AE6-040F-4C5B-BED9-E305FCE52E10}" presName="sibTrans" presStyleCnt="0"/>
      <dgm:spPr/>
    </dgm:pt>
    <dgm:pt modelId="{5C3CF75B-5938-4531-A1A8-79E0BA21BDEB}" type="pres">
      <dgm:prSet presAssocID="{A22DD503-E014-4290-980C-0AA7F294DAFF}" presName="textNode" presStyleLbl="node1" presStyleIdx="1" presStyleCnt="3">
        <dgm:presLayoutVars>
          <dgm:bulletEnabled val="1"/>
        </dgm:presLayoutVars>
      </dgm:prSet>
      <dgm:spPr/>
    </dgm:pt>
    <dgm:pt modelId="{CDB351D8-3388-4B12-860A-96A9B8C99B71}" type="pres">
      <dgm:prSet presAssocID="{03A32219-F5C8-44FC-8F46-9599FAF37EF8}" presName="sibTrans" presStyleCnt="0"/>
      <dgm:spPr/>
    </dgm:pt>
    <dgm:pt modelId="{57437473-541C-4857-9128-55F9DE775FF2}" type="pres">
      <dgm:prSet presAssocID="{ED488C6F-59A0-4B6D-8AD8-4D92EFF8BFF8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B8FE8A3D-6DB1-40AA-9F12-3E7B9F0C2E20}" type="presOf" srcId="{86258221-C4D1-43F1-9699-E3268CB0760D}" destId="{5767CD5E-1ABB-437C-88CC-DEA983E7FFC0}" srcOrd="0" destOrd="0" presId="urn:microsoft.com/office/officeart/2005/8/layout/hProcess9"/>
    <dgm:cxn modelId="{331BD94E-43F2-4A78-B939-B584E0AC3108}" type="presOf" srcId="{ED488C6F-59A0-4B6D-8AD8-4D92EFF8BFF8}" destId="{57437473-541C-4857-9128-55F9DE775FF2}" srcOrd="0" destOrd="0" presId="urn:microsoft.com/office/officeart/2005/8/layout/hProcess9"/>
    <dgm:cxn modelId="{C2C65582-04F4-4B04-A025-F371C878659A}" srcId="{86258221-C4D1-43F1-9699-E3268CB0760D}" destId="{A22DD503-E014-4290-980C-0AA7F294DAFF}" srcOrd="1" destOrd="0" parTransId="{1ED2BE36-5301-4715-8C41-C32DE696138C}" sibTransId="{03A32219-F5C8-44FC-8F46-9599FAF37EF8}"/>
    <dgm:cxn modelId="{2A944388-C885-42F5-BAA8-D882F4B9168D}" srcId="{86258221-C4D1-43F1-9699-E3268CB0760D}" destId="{31DEACC9-27F0-4041-9B0B-A24EF374A04F}" srcOrd="0" destOrd="0" parTransId="{41E434F7-B9F6-4C12-BD26-C5D9816BC195}" sibTransId="{379D7AE6-040F-4C5B-BED9-E305FCE52E10}"/>
    <dgm:cxn modelId="{3C5CBD92-F10B-4CEB-ACE5-01B9C3C9D502}" type="presOf" srcId="{31DEACC9-27F0-4041-9B0B-A24EF374A04F}" destId="{2272E9ED-B8F9-42C6-B8BA-7599241E132C}" srcOrd="0" destOrd="0" presId="urn:microsoft.com/office/officeart/2005/8/layout/hProcess9"/>
    <dgm:cxn modelId="{CA1F38BE-1F86-40BD-9711-60B881AE4CC3}" type="presOf" srcId="{A22DD503-E014-4290-980C-0AA7F294DAFF}" destId="{5C3CF75B-5938-4531-A1A8-79E0BA21BDEB}" srcOrd="0" destOrd="0" presId="urn:microsoft.com/office/officeart/2005/8/layout/hProcess9"/>
    <dgm:cxn modelId="{25B29DD3-1FC8-4674-A332-8CEFC11964B5}" srcId="{86258221-C4D1-43F1-9699-E3268CB0760D}" destId="{ED488C6F-59A0-4B6D-8AD8-4D92EFF8BFF8}" srcOrd="2" destOrd="0" parTransId="{C4810A0C-2655-48D2-A5E8-8B4832564394}" sibTransId="{E4A12EEF-BF35-4D58-A765-FF694A7CE55A}"/>
    <dgm:cxn modelId="{2884FA09-7E36-4145-9E91-69CDC79EF091}" type="presParOf" srcId="{5767CD5E-1ABB-437C-88CC-DEA983E7FFC0}" destId="{25414273-B573-487A-BB5A-0EE22DBE9C77}" srcOrd="0" destOrd="0" presId="urn:microsoft.com/office/officeart/2005/8/layout/hProcess9"/>
    <dgm:cxn modelId="{99E4FE26-22E6-4765-A2F1-87029729AF51}" type="presParOf" srcId="{5767CD5E-1ABB-437C-88CC-DEA983E7FFC0}" destId="{693484F0-031C-4A78-9526-EA1A4184E211}" srcOrd="1" destOrd="0" presId="urn:microsoft.com/office/officeart/2005/8/layout/hProcess9"/>
    <dgm:cxn modelId="{0D321160-CB3C-4541-AA86-A05484D86CE6}" type="presParOf" srcId="{693484F0-031C-4A78-9526-EA1A4184E211}" destId="{2272E9ED-B8F9-42C6-B8BA-7599241E132C}" srcOrd="0" destOrd="0" presId="urn:microsoft.com/office/officeart/2005/8/layout/hProcess9"/>
    <dgm:cxn modelId="{C12CBB81-87DF-409A-90B0-27C784E8E90D}" type="presParOf" srcId="{693484F0-031C-4A78-9526-EA1A4184E211}" destId="{C6A28CAA-B995-4A3D-85A9-4C4921E8FAA9}" srcOrd="1" destOrd="0" presId="urn:microsoft.com/office/officeart/2005/8/layout/hProcess9"/>
    <dgm:cxn modelId="{E404F495-C2D1-487E-B838-78DDEA693B5C}" type="presParOf" srcId="{693484F0-031C-4A78-9526-EA1A4184E211}" destId="{5C3CF75B-5938-4531-A1A8-79E0BA21BDEB}" srcOrd="2" destOrd="0" presId="urn:microsoft.com/office/officeart/2005/8/layout/hProcess9"/>
    <dgm:cxn modelId="{CCE4CBD4-5BBA-4D32-8EDA-4937DFCB198E}" type="presParOf" srcId="{693484F0-031C-4A78-9526-EA1A4184E211}" destId="{CDB351D8-3388-4B12-860A-96A9B8C99B71}" srcOrd="3" destOrd="0" presId="urn:microsoft.com/office/officeart/2005/8/layout/hProcess9"/>
    <dgm:cxn modelId="{E85FFA5D-CD4F-4E9F-98B9-AE811AB458B1}" type="presParOf" srcId="{693484F0-031C-4A78-9526-EA1A4184E211}" destId="{57437473-541C-4857-9128-55F9DE775FF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258221-C4D1-43F1-9699-E3268CB0760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31DEACC9-27F0-4041-9B0B-A24EF374A04F}">
      <dgm:prSet phldrT="[Texte]" phldr="1"/>
      <dgm:spPr>
        <a:solidFill>
          <a:srgbClr val="FDC300"/>
        </a:solidFill>
      </dgm:spPr>
      <dgm:t>
        <a:bodyPr/>
        <a:lstStyle/>
        <a:p>
          <a:endParaRPr lang="fr-FR" dirty="0"/>
        </a:p>
      </dgm:t>
    </dgm:pt>
    <dgm:pt modelId="{41E434F7-B9F6-4C12-BD26-C5D9816BC195}" type="parTrans" cxnId="{2A944388-C885-42F5-BAA8-D882F4B9168D}">
      <dgm:prSet/>
      <dgm:spPr/>
      <dgm:t>
        <a:bodyPr/>
        <a:lstStyle/>
        <a:p>
          <a:endParaRPr lang="fr-FR"/>
        </a:p>
      </dgm:t>
    </dgm:pt>
    <dgm:pt modelId="{379D7AE6-040F-4C5B-BED9-E305FCE52E10}" type="sibTrans" cxnId="{2A944388-C885-42F5-BAA8-D882F4B9168D}">
      <dgm:prSet/>
      <dgm:spPr/>
      <dgm:t>
        <a:bodyPr/>
        <a:lstStyle/>
        <a:p>
          <a:endParaRPr lang="fr-FR"/>
        </a:p>
      </dgm:t>
    </dgm:pt>
    <dgm:pt modelId="{A22DD503-E014-4290-980C-0AA7F294DAFF}">
      <dgm:prSet phldrT="[Texte]" phldr="1"/>
      <dgm:spPr>
        <a:solidFill>
          <a:srgbClr val="FDC300"/>
        </a:solidFill>
      </dgm:spPr>
      <dgm:t>
        <a:bodyPr/>
        <a:lstStyle/>
        <a:p>
          <a:endParaRPr lang="fr-FR" dirty="0">
            <a:solidFill>
              <a:schemeClr val="bg1"/>
            </a:solidFill>
          </a:endParaRPr>
        </a:p>
      </dgm:t>
    </dgm:pt>
    <dgm:pt modelId="{1ED2BE36-5301-4715-8C41-C32DE696138C}" type="parTrans" cxnId="{C2C65582-04F4-4B04-A025-F371C878659A}">
      <dgm:prSet/>
      <dgm:spPr/>
      <dgm:t>
        <a:bodyPr/>
        <a:lstStyle/>
        <a:p>
          <a:endParaRPr lang="fr-FR"/>
        </a:p>
      </dgm:t>
    </dgm:pt>
    <dgm:pt modelId="{03A32219-F5C8-44FC-8F46-9599FAF37EF8}" type="sibTrans" cxnId="{C2C65582-04F4-4B04-A025-F371C878659A}">
      <dgm:prSet/>
      <dgm:spPr/>
      <dgm:t>
        <a:bodyPr/>
        <a:lstStyle/>
        <a:p>
          <a:endParaRPr lang="fr-FR"/>
        </a:p>
      </dgm:t>
    </dgm:pt>
    <dgm:pt modelId="{ED488C6F-59A0-4B6D-8AD8-4D92EFF8BFF8}">
      <dgm:prSet phldrT="[Texte]" phldr="1"/>
      <dgm:spPr>
        <a:solidFill>
          <a:srgbClr val="FDC300"/>
        </a:solidFill>
      </dgm:spPr>
      <dgm:t>
        <a:bodyPr/>
        <a:lstStyle/>
        <a:p>
          <a:endParaRPr lang="fr-FR"/>
        </a:p>
      </dgm:t>
    </dgm:pt>
    <dgm:pt modelId="{C4810A0C-2655-48D2-A5E8-8B4832564394}" type="parTrans" cxnId="{25B29DD3-1FC8-4674-A332-8CEFC11964B5}">
      <dgm:prSet/>
      <dgm:spPr/>
      <dgm:t>
        <a:bodyPr/>
        <a:lstStyle/>
        <a:p>
          <a:endParaRPr lang="fr-FR"/>
        </a:p>
      </dgm:t>
    </dgm:pt>
    <dgm:pt modelId="{E4A12EEF-BF35-4D58-A765-FF694A7CE55A}" type="sibTrans" cxnId="{25B29DD3-1FC8-4674-A332-8CEFC11964B5}">
      <dgm:prSet/>
      <dgm:spPr/>
      <dgm:t>
        <a:bodyPr/>
        <a:lstStyle/>
        <a:p>
          <a:endParaRPr lang="fr-FR"/>
        </a:p>
      </dgm:t>
    </dgm:pt>
    <dgm:pt modelId="{5767CD5E-1ABB-437C-88CC-DEA983E7FFC0}" type="pres">
      <dgm:prSet presAssocID="{86258221-C4D1-43F1-9699-E3268CB0760D}" presName="CompostProcess" presStyleCnt="0">
        <dgm:presLayoutVars>
          <dgm:dir/>
          <dgm:resizeHandles val="exact"/>
        </dgm:presLayoutVars>
      </dgm:prSet>
      <dgm:spPr/>
    </dgm:pt>
    <dgm:pt modelId="{25414273-B573-487A-BB5A-0EE22DBE9C77}" type="pres">
      <dgm:prSet presAssocID="{86258221-C4D1-43F1-9699-E3268CB0760D}" presName="arrow" presStyleLbl="bgShp" presStyleIdx="0" presStyleCnt="1"/>
      <dgm:spPr>
        <a:solidFill>
          <a:srgbClr val="6B6DE7"/>
        </a:solidFill>
      </dgm:spPr>
    </dgm:pt>
    <dgm:pt modelId="{693484F0-031C-4A78-9526-EA1A4184E211}" type="pres">
      <dgm:prSet presAssocID="{86258221-C4D1-43F1-9699-E3268CB0760D}" presName="linearProcess" presStyleCnt="0"/>
      <dgm:spPr/>
    </dgm:pt>
    <dgm:pt modelId="{2272E9ED-B8F9-42C6-B8BA-7599241E132C}" type="pres">
      <dgm:prSet presAssocID="{31DEACC9-27F0-4041-9B0B-A24EF374A04F}" presName="textNode" presStyleLbl="node1" presStyleIdx="0" presStyleCnt="3">
        <dgm:presLayoutVars>
          <dgm:bulletEnabled val="1"/>
        </dgm:presLayoutVars>
      </dgm:prSet>
      <dgm:spPr/>
    </dgm:pt>
    <dgm:pt modelId="{C6A28CAA-B995-4A3D-85A9-4C4921E8FAA9}" type="pres">
      <dgm:prSet presAssocID="{379D7AE6-040F-4C5B-BED9-E305FCE52E10}" presName="sibTrans" presStyleCnt="0"/>
      <dgm:spPr/>
    </dgm:pt>
    <dgm:pt modelId="{5C3CF75B-5938-4531-A1A8-79E0BA21BDEB}" type="pres">
      <dgm:prSet presAssocID="{A22DD503-E014-4290-980C-0AA7F294DAFF}" presName="textNode" presStyleLbl="node1" presStyleIdx="1" presStyleCnt="3">
        <dgm:presLayoutVars>
          <dgm:bulletEnabled val="1"/>
        </dgm:presLayoutVars>
      </dgm:prSet>
      <dgm:spPr/>
    </dgm:pt>
    <dgm:pt modelId="{CDB351D8-3388-4B12-860A-96A9B8C99B71}" type="pres">
      <dgm:prSet presAssocID="{03A32219-F5C8-44FC-8F46-9599FAF37EF8}" presName="sibTrans" presStyleCnt="0"/>
      <dgm:spPr/>
    </dgm:pt>
    <dgm:pt modelId="{57437473-541C-4857-9128-55F9DE775FF2}" type="pres">
      <dgm:prSet presAssocID="{ED488C6F-59A0-4B6D-8AD8-4D92EFF8BFF8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B8FE8A3D-6DB1-40AA-9F12-3E7B9F0C2E20}" type="presOf" srcId="{86258221-C4D1-43F1-9699-E3268CB0760D}" destId="{5767CD5E-1ABB-437C-88CC-DEA983E7FFC0}" srcOrd="0" destOrd="0" presId="urn:microsoft.com/office/officeart/2005/8/layout/hProcess9"/>
    <dgm:cxn modelId="{331BD94E-43F2-4A78-B939-B584E0AC3108}" type="presOf" srcId="{ED488C6F-59A0-4B6D-8AD8-4D92EFF8BFF8}" destId="{57437473-541C-4857-9128-55F9DE775FF2}" srcOrd="0" destOrd="0" presId="urn:microsoft.com/office/officeart/2005/8/layout/hProcess9"/>
    <dgm:cxn modelId="{C2C65582-04F4-4B04-A025-F371C878659A}" srcId="{86258221-C4D1-43F1-9699-E3268CB0760D}" destId="{A22DD503-E014-4290-980C-0AA7F294DAFF}" srcOrd="1" destOrd="0" parTransId="{1ED2BE36-5301-4715-8C41-C32DE696138C}" sibTransId="{03A32219-F5C8-44FC-8F46-9599FAF37EF8}"/>
    <dgm:cxn modelId="{2A944388-C885-42F5-BAA8-D882F4B9168D}" srcId="{86258221-C4D1-43F1-9699-E3268CB0760D}" destId="{31DEACC9-27F0-4041-9B0B-A24EF374A04F}" srcOrd="0" destOrd="0" parTransId="{41E434F7-B9F6-4C12-BD26-C5D9816BC195}" sibTransId="{379D7AE6-040F-4C5B-BED9-E305FCE52E10}"/>
    <dgm:cxn modelId="{3C5CBD92-F10B-4CEB-ACE5-01B9C3C9D502}" type="presOf" srcId="{31DEACC9-27F0-4041-9B0B-A24EF374A04F}" destId="{2272E9ED-B8F9-42C6-B8BA-7599241E132C}" srcOrd="0" destOrd="0" presId="urn:microsoft.com/office/officeart/2005/8/layout/hProcess9"/>
    <dgm:cxn modelId="{CA1F38BE-1F86-40BD-9711-60B881AE4CC3}" type="presOf" srcId="{A22DD503-E014-4290-980C-0AA7F294DAFF}" destId="{5C3CF75B-5938-4531-A1A8-79E0BA21BDEB}" srcOrd="0" destOrd="0" presId="urn:microsoft.com/office/officeart/2005/8/layout/hProcess9"/>
    <dgm:cxn modelId="{25B29DD3-1FC8-4674-A332-8CEFC11964B5}" srcId="{86258221-C4D1-43F1-9699-E3268CB0760D}" destId="{ED488C6F-59A0-4B6D-8AD8-4D92EFF8BFF8}" srcOrd="2" destOrd="0" parTransId="{C4810A0C-2655-48D2-A5E8-8B4832564394}" sibTransId="{E4A12EEF-BF35-4D58-A765-FF694A7CE55A}"/>
    <dgm:cxn modelId="{2884FA09-7E36-4145-9E91-69CDC79EF091}" type="presParOf" srcId="{5767CD5E-1ABB-437C-88CC-DEA983E7FFC0}" destId="{25414273-B573-487A-BB5A-0EE22DBE9C77}" srcOrd="0" destOrd="0" presId="urn:microsoft.com/office/officeart/2005/8/layout/hProcess9"/>
    <dgm:cxn modelId="{99E4FE26-22E6-4765-A2F1-87029729AF51}" type="presParOf" srcId="{5767CD5E-1ABB-437C-88CC-DEA983E7FFC0}" destId="{693484F0-031C-4A78-9526-EA1A4184E211}" srcOrd="1" destOrd="0" presId="urn:microsoft.com/office/officeart/2005/8/layout/hProcess9"/>
    <dgm:cxn modelId="{0D321160-CB3C-4541-AA86-A05484D86CE6}" type="presParOf" srcId="{693484F0-031C-4A78-9526-EA1A4184E211}" destId="{2272E9ED-B8F9-42C6-B8BA-7599241E132C}" srcOrd="0" destOrd="0" presId="urn:microsoft.com/office/officeart/2005/8/layout/hProcess9"/>
    <dgm:cxn modelId="{C12CBB81-87DF-409A-90B0-27C784E8E90D}" type="presParOf" srcId="{693484F0-031C-4A78-9526-EA1A4184E211}" destId="{C6A28CAA-B995-4A3D-85A9-4C4921E8FAA9}" srcOrd="1" destOrd="0" presId="urn:microsoft.com/office/officeart/2005/8/layout/hProcess9"/>
    <dgm:cxn modelId="{E404F495-C2D1-487E-B838-78DDEA693B5C}" type="presParOf" srcId="{693484F0-031C-4A78-9526-EA1A4184E211}" destId="{5C3CF75B-5938-4531-A1A8-79E0BA21BDEB}" srcOrd="2" destOrd="0" presId="urn:microsoft.com/office/officeart/2005/8/layout/hProcess9"/>
    <dgm:cxn modelId="{CCE4CBD4-5BBA-4D32-8EDA-4937DFCB198E}" type="presParOf" srcId="{693484F0-031C-4A78-9526-EA1A4184E211}" destId="{CDB351D8-3388-4B12-860A-96A9B8C99B71}" srcOrd="3" destOrd="0" presId="urn:microsoft.com/office/officeart/2005/8/layout/hProcess9"/>
    <dgm:cxn modelId="{E85FFA5D-CD4F-4E9F-98B9-AE811AB458B1}" type="presParOf" srcId="{693484F0-031C-4A78-9526-EA1A4184E211}" destId="{57437473-541C-4857-9128-55F9DE775FF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258221-C4D1-43F1-9699-E3268CB0760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31DEACC9-27F0-4041-9B0B-A24EF374A04F}">
      <dgm:prSet phldrT="[Texte]" phldr="1"/>
      <dgm:spPr>
        <a:solidFill>
          <a:srgbClr val="FDC300"/>
        </a:solidFill>
      </dgm:spPr>
      <dgm:t>
        <a:bodyPr/>
        <a:lstStyle/>
        <a:p>
          <a:endParaRPr lang="fr-FR" dirty="0"/>
        </a:p>
      </dgm:t>
    </dgm:pt>
    <dgm:pt modelId="{41E434F7-B9F6-4C12-BD26-C5D9816BC195}" type="parTrans" cxnId="{2A944388-C885-42F5-BAA8-D882F4B9168D}">
      <dgm:prSet/>
      <dgm:spPr/>
      <dgm:t>
        <a:bodyPr/>
        <a:lstStyle/>
        <a:p>
          <a:endParaRPr lang="fr-FR"/>
        </a:p>
      </dgm:t>
    </dgm:pt>
    <dgm:pt modelId="{379D7AE6-040F-4C5B-BED9-E305FCE52E10}" type="sibTrans" cxnId="{2A944388-C885-42F5-BAA8-D882F4B9168D}">
      <dgm:prSet/>
      <dgm:spPr/>
      <dgm:t>
        <a:bodyPr/>
        <a:lstStyle/>
        <a:p>
          <a:endParaRPr lang="fr-FR"/>
        </a:p>
      </dgm:t>
    </dgm:pt>
    <dgm:pt modelId="{A22DD503-E014-4290-980C-0AA7F294DAFF}">
      <dgm:prSet phldrT="[Texte]" phldr="1"/>
      <dgm:spPr>
        <a:solidFill>
          <a:srgbClr val="FDC300"/>
        </a:solidFill>
      </dgm:spPr>
      <dgm:t>
        <a:bodyPr/>
        <a:lstStyle/>
        <a:p>
          <a:endParaRPr lang="fr-FR" dirty="0">
            <a:solidFill>
              <a:schemeClr val="bg1"/>
            </a:solidFill>
          </a:endParaRPr>
        </a:p>
      </dgm:t>
    </dgm:pt>
    <dgm:pt modelId="{1ED2BE36-5301-4715-8C41-C32DE696138C}" type="parTrans" cxnId="{C2C65582-04F4-4B04-A025-F371C878659A}">
      <dgm:prSet/>
      <dgm:spPr/>
      <dgm:t>
        <a:bodyPr/>
        <a:lstStyle/>
        <a:p>
          <a:endParaRPr lang="fr-FR"/>
        </a:p>
      </dgm:t>
    </dgm:pt>
    <dgm:pt modelId="{03A32219-F5C8-44FC-8F46-9599FAF37EF8}" type="sibTrans" cxnId="{C2C65582-04F4-4B04-A025-F371C878659A}">
      <dgm:prSet/>
      <dgm:spPr/>
      <dgm:t>
        <a:bodyPr/>
        <a:lstStyle/>
        <a:p>
          <a:endParaRPr lang="fr-FR"/>
        </a:p>
      </dgm:t>
    </dgm:pt>
    <dgm:pt modelId="{ED488C6F-59A0-4B6D-8AD8-4D92EFF8BFF8}">
      <dgm:prSet phldrT="[Texte]" phldr="1"/>
      <dgm:spPr>
        <a:solidFill>
          <a:srgbClr val="FDC300"/>
        </a:solidFill>
      </dgm:spPr>
      <dgm:t>
        <a:bodyPr/>
        <a:lstStyle/>
        <a:p>
          <a:endParaRPr lang="fr-FR"/>
        </a:p>
      </dgm:t>
    </dgm:pt>
    <dgm:pt modelId="{C4810A0C-2655-48D2-A5E8-8B4832564394}" type="parTrans" cxnId="{25B29DD3-1FC8-4674-A332-8CEFC11964B5}">
      <dgm:prSet/>
      <dgm:spPr/>
      <dgm:t>
        <a:bodyPr/>
        <a:lstStyle/>
        <a:p>
          <a:endParaRPr lang="fr-FR"/>
        </a:p>
      </dgm:t>
    </dgm:pt>
    <dgm:pt modelId="{E4A12EEF-BF35-4D58-A765-FF694A7CE55A}" type="sibTrans" cxnId="{25B29DD3-1FC8-4674-A332-8CEFC11964B5}">
      <dgm:prSet/>
      <dgm:spPr/>
      <dgm:t>
        <a:bodyPr/>
        <a:lstStyle/>
        <a:p>
          <a:endParaRPr lang="fr-FR"/>
        </a:p>
      </dgm:t>
    </dgm:pt>
    <dgm:pt modelId="{5767CD5E-1ABB-437C-88CC-DEA983E7FFC0}" type="pres">
      <dgm:prSet presAssocID="{86258221-C4D1-43F1-9699-E3268CB0760D}" presName="CompostProcess" presStyleCnt="0">
        <dgm:presLayoutVars>
          <dgm:dir/>
          <dgm:resizeHandles val="exact"/>
        </dgm:presLayoutVars>
      </dgm:prSet>
      <dgm:spPr/>
    </dgm:pt>
    <dgm:pt modelId="{25414273-B573-487A-BB5A-0EE22DBE9C77}" type="pres">
      <dgm:prSet presAssocID="{86258221-C4D1-43F1-9699-E3268CB0760D}" presName="arrow" presStyleLbl="bgShp" presStyleIdx="0" presStyleCnt="1"/>
      <dgm:spPr>
        <a:solidFill>
          <a:srgbClr val="6B6DE7"/>
        </a:solidFill>
      </dgm:spPr>
    </dgm:pt>
    <dgm:pt modelId="{693484F0-031C-4A78-9526-EA1A4184E211}" type="pres">
      <dgm:prSet presAssocID="{86258221-C4D1-43F1-9699-E3268CB0760D}" presName="linearProcess" presStyleCnt="0"/>
      <dgm:spPr/>
    </dgm:pt>
    <dgm:pt modelId="{2272E9ED-B8F9-42C6-B8BA-7599241E132C}" type="pres">
      <dgm:prSet presAssocID="{31DEACC9-27F0-4041-9B0B-A24EF374A04F}" presName="textNode" presStyleLbl="node1" presStyleIdx="0" presStyleCnt="3">
        <dgm:presLayoutVars>
          <dgm:bulletEnabled val="1"/>
        </dgm:presLayoutVars>
      </dgm:prSet>
      <dgm:spPr/>
    </dgm:pt>
    <dgm:pt modelId="{C6A28CAA-B995-4A3D-85A9-4C4921E8FAA9}" type="pres">
      <dgm:prSet presAssocID="{379D7AE6-040F-4C5B-BED9-E305FCE52E10}" presName="sibTrans" presStyleCnt="0"/>
      <dgm:spPr/>
    </dgm:pt>
    <dgm:pt modelId="{5C3CF75B-5938-4531-A1A8-79E0BA21BDEB}" type="pres">
      <dgm:prSet presAssocID="{A22DD503-E014-4290-980C-0AA7F294DAFF}" presName="textNode" presStyleLbl="node1" presStyleIdx="1" presStyleCnt="3">
        <dgm:presLayoutVars>
          <dgm:bulletEnabled val="1"/>
        </dgm:presLayoutVars>
      </dgm:prSet>
      <dgm:spPr/>
    </dgm:pt>
    <dgm:pt modelId="{CDB351D8-3388-4B12-860A-96A9B8C99B71}" type="pres">
      <dgm:prSet presAssocID="{03A32219-F5C8-44FC-8F46-9599FAF37EF8}" presName="sibTrans" presStyleCnt="0"/>
      <dgm:spPr/>
    </dgm:pt>
    <dgm:pt modelId="{57437473-541C-4857-9128-55F9DE775FF2}" type="pres">
      <dgm:prSet presAssocID="{ED488C6F-59A0-4B6D-8AD8-4D92EFF8BFF8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B8FE8A3D-6DB1-40AA-9F12-3E7B9F0C2E20}" type="presOf" srcId="{86258221-C4D1-43F1-9699-E3268CB0760D}" destId="{5767CD5E-1ABB-437C-88CC-DEA983E7FFC0}" srcOrd="0" destOrd="0" presId="urn:microsoft.com/office/officeart/2005/8/layout/hProcess9"/>
    <dgm:cxn modelId="{331BD94E-43F2-4A78-B939-B584E0AC3108}" type="presOf" srcId="{ED488C6F-59A0-4B6D-8AD8-4D92EFF8BFF8}" destId="{57437473-541C-4857-9128-55F9DE775FF2}" srcOrd="0" destOrd="0" presId="urn:microsoft.com/office/officeart/2005/8/layout/hProcess9"/>
    <dgm:cxn modelId="{C2C65582-04F4-4B04-A025-F371C878659A}" srcId="{86258221-C4D1-43F1-9699-E3268CB0760D}" destId="{A22DD503-E014-4290-980C-0AA7F294DAFF}" srcOrd="1" destOrd="0" parTransId="{1ED2BE36-5301-4715-8C41-C32DE696138C}" sibTransId="{03A32219-F5C8-44FC-8F46-9599FAF37EF8}"/>
    <dgm:cxn modelId="{2A944388-C885-42F5-BAA8-D882F4B9168D}" srcId="{86258221-C4D1-43F1-9699-E3268CB0760D}" destId="{31DEACC9-27F0-4041-9B0B-A24EF374A04F}" srcOrd="0" destOrd="0" parTransId="{41E434F7-B9F6-4C12-BD26-C5D9816BC195}" sibTransId="{379D7AE6-040F-4C5B-BED9-E305FCE52E10}"/>
    <dgm:cxn modelId="{3C5CBD92-F10B-4CEB-ACE5-01B9C3C9D502}" type="presOf" srcId="{31DEACC9-27F0-4041-9B0B-A24EF374A04F}" destId="{2272E9ED-B8F9-42C6-B8BA-7599241E132C}" srcOrd="0" destOrd="0" presId="urn:microsoft.com/office/officeart/2005/8/layout/hProcess9"/>
    <dgm:cxn modelId="{CA1F38BE-1F86-40BD-9711-60B881AE4CC3}" type="presOf" srcId="{A22DD503-E014-4290-980C-0AA7F294DAFF}" destId="{5C3CF75B-5938-4531-A1A8-79E0BA21BDEB}" srcOrd="0" destOrd="0" presId="urn:microsoft.com/office/officeart/2005/8/layout/hProcess9"/>
    <dgm:cxn modelId="{25B29DD3-1FC8-4674-A332-8CEFC11964B5}" srcId="{86258221-C4D1-43F1-9699-E3268CB0760D}" destId="{ED488C6F-59A0-4B6D-8AD8-4D92EFF8BFF8}" srcOrd="2" destOrd="0" parTransId="{C4810A0C-2655-48D2-A5E8-8B4832564394}" sibTransId="{E4A12EEF-BF35-4D58-A765-FF694A7CE55A}"/>
    <dgm:cxn modelId="{2884FA09-7E36-4145-9E91-69CDC79EF091}" type="presParOf" srcId="{5767CD5E-1ABB-437C-88CC-DEA983E7FFC0}" destId="{25414273-B573-487A-BB5A-0EE22DBE9C77}" srcOrd="0" destOrd="0" presId="urn:microsoft.com/office/officeart/2005/8/layout/hProcess9"/>
    <dgm:cxn modelId="{99E4FE26-22E6-4765-A2F1-87029729AF51}" type="presParOf" srcId="{5767CD5E-1ABB-437C-88CC-DEA983E7FFC0}" destId="{693484F0-031C-4A78-9526-EA1A4184E211}" srcOrd="1" destOrd="0" presId="urn:microsoft.com/office/officeart/2005/8/layout/hProcess9"/>
    <dgm:cxn modelId="{0D321160-CB3C-4541-AA86-A05484D86CE6}" type="presParOf" srcId="{693484F0-031C-4A78-9526-EA1A4184E211}" destId="{2272E9ED-B8F9-42C6-B8BA-7599241E132C}" srcOrd="0" destOrd="0" presId="urn:microsoft.com/office/officeart/2005/8/layout/hProcess9"/>
    <dgm:cxn modelId="{C12CBB81-87DF-409A-90B0-27C784E8E90D}" type="presParOf" srcId="{693484F0-031C-4A78-9526-EA1A4184E211}" destId="{C6A28CAA-B995-4A3D-85A9-4C4921E8FAA9}" srcOrd="1" destOrd="0" presId="urn:microsoft.com/office/officeart/2005/8/layout/hProcess9"/>
    <dgm:cxn modelId="{E404F495-C2D1-487E-B838-78DDEA693B5C}" type="presParOf" srcId="{693484F0-031C-4A78-9526-EA1A4184E211}" destId="{5C3CF75B-5938-4531-A1A8-79E0BA21BDEB}" srcOrd="2" destOrd="0" presId="urn:microsoft.com/office/officeart/2005/8/layout/hProcess9"/>
    <dgm:cxn modelId="{CCE4CBD4-5BBA-4D32-8EDA-4937DFCB198E}" type="presParOf" srcId="{693484F0-031C-4A78-9526-EA1A4184E211}" destId="{CDB351D8-3388-4B12-860A-96A9B8C99B71}" srcOrd="3" destOrd="0" presId="urn:microsoft.com/office/officeart/2005/8/layout/hProcess9"/>
    <dgm:cxn modelId="{E85FFA5D-CD4F-4E9F-98B9-AE811AB458B1}" type="presParOf" srcId="{693484F0-031C-4A78-9526-EA1A4184E211}" destId="{57437473-541C-4857-9128-55F9DE775FF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258221-C4D1-43F1-9699-E3268CB0760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1DEACC9-27F0-4041-9B0B-A24EF374A04F}">
      <dgm:prSet phldrT="[Texte]" phldr="1"/>
      <dgm:spPr>
        <a:solidFill>
          <a:srgbClr val="FDC300"/>
        </a:solidFill>
      </dgm:spPr>
      <dgm:t>
        <a:bodyPr/>
        <a:lstStyle/>
        <a:p>
          <a:endParaRPr lang="fr-FR" dirty="0"/>
        </a:p>
      </dgm:t>
    </dgm:pt>
    <dgm:pt modelId="{41E434F7-B9F6-4C12-BD26-C5D9816BC195}" type="parTrans" cxnId="{2A944388-C885-42F5-BAA8-D882F4B9168D}">
      <dgm:prSet/>
      <dgm:spPr/>
      <dgm:t>
        <a:bodyPr/>
        <a:lstStyle/>
        <a:p>
          <a:endParaRPr lang="fr-FR"/>
        </a:p>
      </dgm:t>
    </dgm:pt>
    <dgm:pt modelId="{379D7AE6-040F-4C5B-BED9-E305FCE52E10}" type="sibTrans" cxnId="{2A944388-C885-42F5-BAA8-D882F4B9168D}">
      <dgm:prSet/>
      <dgm:spPr/>
      <dgm:t>
        <a:bodyPr/>
        <a:lstStyle/>
        <a:p>
          <a:endParaRPr lang="fr-FR"/>
        </a:p>
      </dgm:t>
    </dgm:pt>
    <dgm:pt modelId="{A22DD503-E014-4290-980C-0AA7F294DAFF}">
      <dgm:prSet phldrT="[Texte]" phldr="1"/>
      <dgm:spPr>
        <a:solidFill>
          <a:srgbClr val="FDC300"/>
        </a:solidFill>
      </dgm:spPr>
      <dgm:t>
        <a:bodyPr/>
        <a:lstStyle/>
        <a:p>
          <a:endParaRPr lang="fr-FR" dirty="0">
            <a:solidFill>
              <a:schemeClr val="bg1"/>
            </a:solidFill>
          </a:endParaRPr>
        </a:p>
      </dgm:t>
    </dgm:pt>
    <dgm:pt modelId="{1ED2BE36-5301-4715-8C41-C32DE696138C}" type="parTrans" cxnId="{C2C65582-04F4-4B04-A025-F371C878659A}">
      <dgm:prSet/>
      <dgm:spPr/>
      <dgm:t>
        <a:bodyPr/>
        <a:lstStyle/>
        <a:p>
          <a:endParaRPr lang="fr-FR"/>
        </a:p>
      </dgm:t>
    </dgm:pt>
    <dgm:pt modelId="{03A32219-F5C8-44FC-8F46-9599FAF37EF8}" type="sibTrans" cxnId="{C2C65582-04F4-4B04-A025-F371C878659A}">
      <dgm:prSet/>
      <dgm:spPr/>
      <dgm:t>
        <a:bodyPr/>
        <a:lstStyle/>
        <a:p>
          <a:endParaRPr lang="fr-FR"/>
        </a:p>
      </dgm:t>
    </dgm:pt>
    <dgm:pt modelId="{ED488C6F-59A0-4B6D-8AD8-4D92EFF8BFF8}">
      <dgm:prSet phldrT="[Texte]" phldr="1"/>
      <dgm:spPr>
        <a:solidFill>
          <a:srgbClr val="FDC300"/>
        </a:solidFill>
      </dgm:spPr>
      <dgm:t>
        <a:bodyPr/>
        <a:lstStyle/>
        <a:p>
          <a:endParaRPr lang="fr-FR"/>
        </a:p>
      </dgm:t>
    </dgm:pt>
    <dgm:pt modelId="{C4810A0C-2655-48D2-A5E8-8B4832564394}" type="parTrans" cxnId="{25B29DD3-1FC8-4674-A332-8CEFC11964B5}">
      <dgm:prSet/>
      <dgm:spPr/>
      <dgm:t>
        <a:bodyPr/>
        <a:lstStyle/>
        <a:p>
          <a:endParaRPr lang="fr-FR"/>
        </a:p>
      </dgm:t>
    </dgm:pt>
    <dgm:pt modelId="{E4A12EEF-BF35-4D58-A765-FF694A7CE55A}" type="sibTrans" cxnId="{25B29DD3-1FC8-4674-A332-8CEFC11964B5}">
      <dgm:prSet/>
      <dgm:spPr/>
      <dgm:t>
        <a:bodyPr/>
        <a:lstStyle/>
        <a:p>
          <a:endParaRPr lang="fr-FR"/>
        </a:p>
      </dgm:t>
    </dgm:pt>
    <dgm:pt modelId="{5767CD5E-1ABB-437C-88CC-DEA983E7FFC0}" type="pres">
      <dgm:prSet presAssocID="{86258221-C4D1-43F1-9699-E3268CB0760D}" presName="CompostProcess" presStyleCnt="0">
        <dgm:presLayoutVars>
          <dgm:dir/>
          <dgm:resizeHandles val="exact"/>
        </dgm:presLayoutVars>
      </dgm:prSet>
      <dgm:spPr/>
    </dgm:pt>
    <dgm:pt modelId="{25414273-B573-487A-BB5A-0EE22DBE9C77}" type="pres">
      <dgm:prSet presAssocID="{86258221-C4D1-43F1-9699-E3268CB0760D}" presName="arrow" presStyleLbl="bgShp" presStyleIdx="0" presStyleCnt="1"/>
      <dgm:spPr>
        <a:solidFill>
          <a:srgbClr val="6B6DE7"/>
        </a:solidFill>
      </dgm:spPr>
    </dgm:pt>
    <dgm:pt modelId="{693484F0-031C-4A78-9526-EA1A4184E211}" type="pres">
      <dgm:prSet presAssocID="{86258221-C4D1-43F1-9699-E3268CB0760D}" presName="linearProcess" presStyleCnt="0"/>
      <dgm:spPr/>
    </dgm:pt>
    <dgm:pt modelId="{2272E9ED-B8F9-42C6-B8BA-7599241E132C}" type="pres">
      <dgm:prSet presAssocID="{31DEACC9-27F0-4041-9B0B-A24EF374A04F}" presName="textNode" presStyleLbl="node1" presStyleIdx="0" presStyleCnt="3">
        <dgm:presLayoutVars>
          <dgm:bulletEnabled val="1"/>
        </dgm:presLayoutVars>
      </dgm:prSet>
      <dgm:spPr/>
    </dgm:pt>
    <dgm:pt modelId="{C6A28CAA-B995-4A3D-85A9-4C4921E8FAA9}" type="pres">
      <dgm:prSet presAssocID="{379D7AE6-040F-4C5B-BED9-E305FCE52E10}" presName="sibTrans" presStyleCnt="0"/>
      <dgm:spPr/>
    </dgm:pt>
    <dgm:pt modelId="{5C3CF75B-5938-4531-A1A8-79E0BA21BDEB}" type="pres">
      <dgm:prSet presAssocID="{A22DD503-E014-4290-980C-0AA7F294DAFF}" presName="textNode" presStyleLbl="node1" presStyleIdx="1" presStyleCnt="3">
        <dgm:presLayoutVars>
          <dgm:bulletEnabled val="1"/>
        </dgm:presLayoutVars>
      </dgm:prSet>
      <dgm:spPr/>
    </dgm:pt>
    <dgm:pt modelId="{CDB351D8-3388-4B12-860A-96A9B8C99B71}" type="pres">
      <dgm:prSet presAssocID="{03A32219-F5C8-44FC-8F46-9599FAF37EF8}" presName="sibTrans" presStyleCnt="0"/>
      <dgm:spPr/>
    </dgm:pt>
    <dgm:pt modelId="{57437473-541C-4857-9128-55F9DE775FF2}" type="pres">
      <dgm:prSet presAssocID="{ED488C6F-59A0-4B6D-8AD8-4D92EFF8BFF8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B8FE8A3D-6DB1-40AA-9F12-3E7B9F0C2E20}" type="presOf" srcId="{86258221-C4D1-43F1-9699-E3268CB0760D}" destId="{5767CD5E-1ABB-437C-88CC-DEA983E7FFC0}" srcOrd="0" destOrd="0" presId="urn:microsoft.com/office/officeart/2005/8/layout/hProcess9"/>
    <dgm:cxn modelId="{331BD94E-43F2-4A78-B939-B584E0AC3108}" type="presOf" srcId="{ED488C6F-59A0-4B6D-8AD8-4D92EFF8BFF8}" destId="{57437473-541C-4857-9128-55F9DE775FF2}" srcOrd="0" destOrd="0" presId="urn:microsoft.com/office/officeart/2005/8/layout/hProcess9"/>
    <dgm:cxn modelId="{C2C65582-04F4-4B04-A025-F371C878659A}" srcId="{86258221-C4D1-43F1-9699-E3268CB0760D}" destId="{A22DD503-E014-4290-980C-0AA7F294DAFF}" srcOrd="1" destOrd="0" parTransId="{1ED2BE36-5301-4715-8C41-C32DE696138C}" sibTransId="{03A32219-F5C8-44FC-8F46-9599FAF37EF8}"/>
    <dgm:cxn modelId="{2A944388-C885-42F5-BAA8-D882F4B9168D}" srcId="{86258221-C4D1-43F1-9699-E3268CB0760D}" destId="{31DEACC9-27F0-4041-9B0B-A24EF374A04F}" srcOrd="0" destOrd="0" parTransId="{41E434F7-B9F6-4C12-BD26-C5D9816BC195}" sibTransId="{379D7AE6-040F-4C5B-BED9-E305FCE52E10}"/>
    <dgm:cxn modelId="{3C5CBD92-F10B-4CEB-ACE5-01B9C3C9D502}" type="presOf" srcId="{31DEACC9-27F0-4041-9B0B-A24EF374A04F}" destId="{2272E9ED-B8F9-42C6-B8BA-7599241E132C}" srcOrd="0" destOrd="0" presId="urn:microsoft.com/office/officeart/2005/8/layout/hProcess9"/>
    <dgm:cxn modelId="{CA1F38BE-1F86-40BD-9711-60B881AE4CC3}" type="presOf" srcId="{A22DD503-E014-4290-980C-0AA7F294DAFF}" destId="{5C3CF75B-5938-4531-A1A8-79E0BA21BDEB}" srcOrd="0" destOrd="0" presId="urn:microsoft.com/office/officeart/2005/8/layout/hProcess9"/>
    <dgm:cxn modelId="{25B29DD3-1FC8-4674-A332-8CEFC11964B5}" srcId="{86258221-C4D1-43F1-9699-E3268CB0760D}" destId="{ED488C6F-59A0-4B6D-8AD8-4D92EFF8BFF8}" srcOrd="2" destOrd="0" parTransId="{C4810A0C-2655-48D2-A5E8-8B4832564394}" sibTransId="{E4A12EEF-BF35-4D58-A765-FF694A7CE55A}"/>
    <dgm:cxn modelId="{2884FA09-7E36-4145-9E91-69CDC79EF091}" type="presParOf" srcId="{5767CD5E-1ABB-437C-88CC-DEA983E7FFC0}" destId="{25414273-B573-487A-BB5A-0EE22DBE9C77}" srcOrd="0" destOrd="0" presId="urn:microsoft.com/office/officeart/2005/8/layout/hProcess9"/>
    <dgm:cxn modelId="{99E4FE26-22E6-4765-A2F1-87029729AF51}" type="presParOf" srcId="{5767CD5E-1ABB-437C-88CC-DEA983E7FFC0}" destId="{693484F0-031C-4A78-9526-EA1A4184E211}" srcOrd="1" destOrd="0" presId="urn:microsoft.com/office/officeart/2005/8/layout/hProcess9"/>
    <dgm:cxn modelId="{0D321160-CB3C-4541-AA86-A05484D86CE6}" type="presParOf" srcId="{693484F0-031C-4A78-9526-EA1A4184E211}" destId="{2272E9ED-B8F9-42C6-B8BA-7599241E132C}" srcOrd="0" destOrd="0" presId="urn:microsoft.com/office/officeart/2005/8/layout/hProcess9"/>
    <dgm:cxn modelId="{C12CBB81-87DF-409A-90B0-27C784E8E90D}" type="presParOf" srcId="{693484F0-031C-4A78-9526-EA1A4184E211}" destId="{C6A28CAA-B995-4A3D-85A9-4C4921E8FAA9}" srcOrd="1" destOrd="0" presId="urn:microsoft.com/office/officeart/2005/8/layout/hProcess9"/>
    <dgm:cxn modelId="{E404F495-C2D1-487E-B838-78DDEA693B5C}" type="presParOf" srcId="{693484F0-031C-4A78-9526-EA1A4184E211}" destId="{5C3CF75B-5938-4531-A1A8-79E0BA21BDEB}" srcOrd="2" destOrd="0" presId="urn:microsoft.com/office/officeart/2005/8/layout/hProcess9"/>
    <dgm:cxn modelId="{CCE4CBD4-5BBA-4D32-8EDA-4937DFCB198E}" type="presParOf" srcId="{693484F0-031C-4A78-9526-EA1A4184E211}" destId="{CDB351D8-3388-4B12-860A-96A9B8C99B71}" srcOrd="3" destOrd="0" presId="urn:microsoft.com/office/officeart/2005/8/layout/hProcess9"/>
    <dgm:cxn modelId="{E85FFA5D-CD4F-4E9F-98B9-AE811AB458B1}" type="presParOf" srcId="{693484F0-031C-4A78-9526-EA1A4184E211}" destId="{57437473-541C-4857-9128-55F9DE775FF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6258221-C4D1-43F1-9699-E3268CB0760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1DEACC9-27F0-4041-9B0B-A24EF374A04F}">
      <dgm:prSet phldrT="[Texte]" phldr="0"/>
      <dgm:spPr>
        <a:solidFill>
          <a:srgbClr val="FDC300"/>
        </a:solidFill>
      </dgm:spPr>
      <dgm:t>
        <a:bodyPr/>
        <a:lstStyle/>
        <a:p>
          <a:r>
            <a:rPr lang="fr-FR" dirty="0"/>
            <a:t>Etape 1 </a:t>
          </a:r>
        </a:p>
        <a:p>
          <a:r>
            <a:rPr lang="fr-FR" dirty="0"/>
            <a:t>Du 01//02/2026 au 10/06/2026</a:t>
          </a:r>
        </a:p>
        <a:p>
          <a:r>
            <a:rPr lang="fr-FR" dirty="0"/>
            <a:t>Communication auprès des partenaires</a:t>
          </a:r>
        </a:p>
      </dgm:t>
    </dgm:pt>
    <dgm:pt modelId="{41E434F7-B9F6-4C12-BD26-C5D9816BC195}" type="parTrans" cxnId="{2A944388-C885-42F5-BAA8-D882F4B9168D}">
      <dgm:prSet/>
      <dgm:spPr/>
      <dgm:t>
        <a:bodyPr/>
        <a:lstStyle/>
        <a:p>
          <a:endParaRPr lang="fr-FR"/>
        </a:p>
      </dgm:t>
    </dgm:pt>
    <dgm:pt modelId="{379D7AE6-040F-4C5B-BED9-E305FCE52E10}" type="sibTrans" cxnId="{2A944388-C885-42F5-BAA8-D882F4B9168D}">
      <dgm:prSet/>
      <dgm:spPr/>
      <dgm:t>
        <a:bodyPr/>
        <a:lstStyle/>
        <a:p>
          <a:endParaRPr lang="fr-FR"/>
        </a:p>
      </dgm:t>
    </dgm:pt>
    <dgm:pt modelId="{A22DD503-E014-4290-980C-0AA7F294DAFF}">
      <dgm:prSet phldrT="[Texte]" phldr="0"/>
      <dgm:spPr>
        <a:solidFill>
          <a:srgbClr val="6B6DE7"/>
        </a:solidFill>
      </dgm:spPr>
      <dgm:t>
        <a:bodyPr/>
        <a:lstStyle/>
        <a:p>
          <a:r>
            <a:rPr lang="fr-FR" dirty="0">
              <a:solidFill>
                <a:schemeClr val="bg1"/>
              </a:solidFill>
            </a:rPr>
            <a:t>15/06/2026</a:t>
          </a:r>
        </a:p>
        <a:p>
          <a:r>
            <a:rPr lang="fr-FR" dirty="0">
              <a:solidFill>
                <a:schemeClr val="bg1"/>
              </a:solidFill>
            </a:rPr>
            <a:t>Jury d’entrée</a:t>
          </a:r>
        </a:p>
      </dgm:t>
    </dgm:pt>
    <dgm:pt modelId="{1ED2BE36-5301-4715-8C41-C32DE696138C}" type="parTrans" cxnId="{C2C65582-04F4-4B04-A025-F371C878659A}">
      <dgm:prSet/>
      <dgm:spPr/>
      <dgm:t>
        <a:bodyPr/>
        <a:lstStyle/>
        <a:p>
          <a:endParaRPr lang="fr-FR"/>
        </a:p>
      </dgm:t>
    </dgm:pt>
    <dgm:pt modelId="{03A32219-F5C8-44FC-8F46-9599FAF37EF8}" type="sibTrans" cxnId="{C2C65582-04F4-4B04-A025-F371C878659A}">
      <dgm:prSet/>
      <dgm:spPr/>
      <dgm:t>
        <a:bodyPr/>
        <a:lstStyle/>
        <a:p>
          <a:endParaRPr lang="fr-FR"/>
        </a:p>
      </dgm:t>
    </dgm:pt>
    <dgm:pt modelId="{ED488C6F-59A0-4B6D-8AD8-4D92EFF8BFF8}">
      <dgm:prSet phldrT="[Texte]" phldr="0"/>
      <dgm:spPr>
        <a:solidFill>
          <a:srgbClr val="FDC300"/>
        </a:solidFill>
      </dgm:spPr>
      <dgm:t>
        <a:bodyPr/>
        <a:lstStyle/>
        <a:p>
          <a:r>
            <a:rPr lang="fr-FR" dirty="0"/>
            <a:t>Etape 3 </a:t>
          </a:r>
        </a:p>
        <a:p>
          <a:r>
            <a:rPr lang="fr-FR" dirty="0"/>
            <a:t>Du 01//07/2026 au 31/08/2026</a:t>
          </a:r>
        </a:p>
        <a:p>
          <a:r>
            <a:rPr lang="fr-FR" dirty="0"/>
            <a:t>Promotion 1 : qui débute par un </a:t>
          </a:r>
          <a:r>
            <a:rPr lang="fr-FR" dirty="0" err="1"/>
            <a:t>Bootcamp</a:t>
          </a:r>
          <a:r>
            <a:rPr lang="fr-FR" dirty="0"/>
            <a:t> intensif </a:t>
          </a:r>
        </a:p>
        <a:p>
          <a:r>
            <a:rPr lang="fr-FR" b="1" dirty="0">
              <a:solidFill>
                <a:srgbClr val="6B6DE7"/>
              </a:solidFill>
            </a:rPr>
            <a:t>15/09/2026</a:t>
          </a:r>
        </a:p>
        <a:p>
          <a:r>
            <a:rPr lang="fr-FR" dirty="0">
              <a:solidFill>
                <a:srgbClr val="6B6DE7"/>
              </a:solidFill>
            </a:rPr>
            <a:t>Clôture de la première promotion</a:t>
          </a:r>
        </a:p>
      </dgm:t>
    </dgm:pt>
    <dgm:pt modelId="{C4810A0C-2655-48D2-A5E8-8B4832564394}" type="parTrans" cxnId="{25B29DD3-1FC8-4674-A332-8CEFC11964B5}">
      <dgm:prSet/>
      <dgm:spPr/>
      <dgm:t>
        <a:bodyPr/>
        <a:lstStyle/>
        <a:p>
          <a:endParaRPr lang="fr-FR"/>
        </a:p>
      </dgm:t>
    </dgm:pt>
    <dgm:pt modelId="{E4A12EEF-BF35-4D58-A765-FF694A7CE55A}" type="sibTrans" cxnId="{25B29DD3-1FC8-4674-A332-8CEFC11964B5}">
      <dgm:prSet/>
      <dgm:spPr/>
      <dgm:t>
        <a:bodyPr/>
        <a:lstStyle/>
        <a:p>
          <a:endParaRPr lang="fr-FR"/>
        </a:p>
      </dgm:t>
    </dgm:pt>
    <dgm:pt modelId="{E037E328-B1D0-41B0-8143-E68A720799A9}">
      <dgm:prSet phldrT="[Texte]" phldr="0"/>
      <dgm:spPr>
        <a:solidFill>
          <a:srgbClr val="FDC300"/>
        </a:solidFill>
      </dgm:spPr>
      <dgm:t>
        <a:bodyPr/>
        <a:lstStyle/>
        <a:p>
          <a:r>
            <a:rPr lang="fr-FR" dirty="0">
              <a:solidFill>
                <a:schemeClr val="bg1"/>
              </a:solidFill>
            </a:rPr>
            <a:t>Etape 2 </a:t>
          </a:r>
        </a:p>
        <a:p>
          <a:r>
            <a:rPr lang="fr-FR" dirty="0">
              <a:solidFill>
                <a:schemeClr val="bg1"/>
              </a:solidFill>
            </a:rPr>
            <a:t>Du 01//02/2026 au 10/06/2026</a:t>
          </a:r>
        </a:p>
        <a:p>
          <a:r>
            <a:rPr lang="fr-FR" dirty="0">
              <a:solidFill>
                <a:schemeClr val="bg1"/>
              </a:solidFill>
            </a:rPr>
            <a:t>Mobilisation des bénéficiaires</a:t>
          </a:r>
        </a:p>
      </dgm:t>
    </dgm:pt>
    <dgm:pt modelId="{89AD7A3E-3807-4735-82E8-F1CA4576D054}" type="parTrans" cxnId="{A1A8E6FC-E80D-40C3-A5A2-EAB0342D4089}">
      <dgm:prSet/>
      <dgm:spPr/>
      <dgm:t>
        <a:bodyPr/>
        <a:lstStyle/>
        <a:p>
          <a:endParaRPr lang="fr-FR"/>
        </a:p>
      </dgm:t>
    </dgm:pt>
    <dgm:pt modelId="{AD4B468E-6115-4961-A1BE-FE671128EB81}" type="sibTrans" cxnId="{A1A8E6FC-E80D-40C3-A5A2-EAB0342D4089}">
      <dgm:prSet/>
      <dgm:spPr/>
      <dgm:t>
        <a:bodyPr/>
        <a:lstStyle/>
        <a:p>
          <a:endParaRPr lang="fr-FR"/>
        </a:p>
      </dgm:t>
    </dgm:pt>
    <dgm:pt modelId="{D95594D5-B17D-47EC-AB0C-98CD8974458F}">
      <dgm:prSet phldrT="[Texte]" phldr="0"/>
      <dgm:spPr>
        <a:solidFill>
          <a:srgbClr val="FDC300"/>
        </a:solidFill>
      </dgm:spPr>
      <dgm:t>
        <a:bodyPr/>
        <a:lstStyle/>
        <a:p>
          <a:r>
            <a:rPr lang="fr-FR" dirty="0"/>
            <a:t>Etape 6 </a:t>
          </a:r>
        </a:p>
        <a:p>
          <a:r>
            <a:rPr lang="fr-FR" dirty="0"/>
            <a:t>Du 15/03/2026au 31/03/2026</a:t>
          </a:r>
        </a:p>
        <a:p>
          <a:r>
            <a:rPr lang="fr-FR" dirty="0"/>
            <a:t>Questionnaire post-accompagnement </a:t>
          </a:r>
        </a:p>
      </dgm:t>
    </dgm:pt>
    <dgm:pt modelId="{7F7B266E-AD84-4CD2-8752-14F7F5148CE3}" type="parTrans" cxnId="{6BB9DD5F-5030-44AD-A777-05EDA837F58D}">
      <dgm:prSet/>
      <dgm:spPr/>
      <dgm:t>
        <a:bodyPr/>
        <a:lstStyle/>
        <a:p>
          <a:endParaRPr lang="fr-FR"/>
        </a:p>
      </dgm:t>
    </dgm:pt>
    <dgm:pt modelId="{81DEE573-610A-48AF-A8ED-86F078AFCBD2}" type="sibTrans" cxnId="{6BB9DD5F-5030-44AD-A777-05EDA837F58D}">
      <dgm:prSet/>
      <dgm:spPr/>
      <dgm:t>
        <a:bodyPr/>
        <a:lstStyle/>
        <a:p>
          <a:endParaRPr lang="fr-FR"/>
        </a:p>
      </dgm:t>
    </dgm:pt>
    <dgm:pt modelId="{BEBB3F21-1191-45E7-8400-AFDF96676586}">
      <dgm:prSet phldrT="[Texte]" phldr="0"/>
      <dgm:spPr>
        <a:solidFill>
          <a:srgbClr val="FDC300"/>
        </a:solidFill>
      </dgm:spPr>
      <dgm:t>
        <a:bodyPr/>
        <a:lstStyle/>
        <a:p>
          <a:r>
            <a:rPr lang="fr-FR" dirty="0"/>
            <a:t>Etape 4</a:t>
          </a:r>
        </a:p>
        <a:p>
          <a:r>
            <a:rPr lang="fr-FR" dirty="0"/>
            <a:t>Du 15/09/2026 au 14/11/2026</a:t>
          </a:r>
        </a:p>
        <a:p>
          <a:r>
            <a:rPr lang="fr-FR" dirty="0"/>
            <a:t>Promotion 2 : qui débute par un </a:t>
          </a:r>
          <a:r>
            <a:rPr lang="fr-FR" dirty="0" err="1"/>
            <a:t>Bootcamp</a:t>
          </a:r>
          <a:r>
            <a:rPr lang="fr-FR" dirty="0"/>
            <a:t> intensif </a:t>
          </a:r>
        </a:p>
        <a:p>
          <a:r>
            <a:rPr lang="fr-FR" b="1" dirty="0">
              <a:solidFill>
                <a:srgbClr val="6B6DE7"/>
              </a:solidFill>
            </a:rPr>
            <a:t>30/11/2026</a:t>
          </a:r>
        </a:p>
        <a:p>
          <a:r>
            <a:rPr lang="fr-FR" dirty="0">
              <a:solidFill>
                <a:srgbClr val="6B6DE7"/>
              </a:solidFill>
            </a:rPr>
            <a:t>Clôture de la deuxième promotion</a:t>
          </a:r>
        </a:p>
      </dgm:t>
    </dgm:pt>
    <dgm:pt modelId="{A64E5D64-64F9-4993-BB58-5CD4FF1919ED}" type="parTrans" cxnId="{48BCF563-0C91-4765-BF5A-64DF5168ECA5}">
      <dgm:prSet/>
      <dgm:spPr/>
      <dgm:t>
        <a:bodyPr/>
        <a:lstStyle/>
        <a:p>
          <a:endParaRPr lang="fr-FR"/>
        </a:p>
      </dgm:t>
    </dgm:pt>
    <dgm:pt modelId="{08955706-3240-4763-A7A4-8D8BDB5B43BE}" type="sibTrans" cxnId="{48BCF563-0C91-4765-BF5A-64DF5168ECA5}">
      <dgm:prSet/>
      <dgm:spPr/>
      <dgm:t>
        <a:bodyPr/>
        <a:lstStyle/>
        <a:p>
          <a:endParaRPr lang="fr-FR"/>
        </a:p>
      </dgm:t>
    </dgm:pt>
    <dgm:pt modelId="{3AB8C2D2-F345-4260-88A2-73082B8A6918}">
      <dgm:prSet phldrT="[Texte]" phldr="0"/>
      <dgm:spPr>
        <a:solidFill>
          <a:srgbClr val="FDC300"/>
        </a:solidFill>
      </dgm:spPr>
      <dgm:t>
        <a:bodyPr/>
        <a:lstStyle/>
        <a:p>
          <a:r>
            <a:rPr lang="fr-FR" dirty="0"/>
            <a:t>Etape 5</a:t>
          </a:r>
        </a:p>
        <a:p>
          <a:r>
            <a:rPr lang="fr-FR" dirty="0"/>
            <a:t>Du 15/09/2026 au 15/03/2027</a:t>
          </a:r>
        </a:p>
        <a:p>
          <a:r>
            <a:rPr lang="fr-FR" dirty="0"/>
            <a:t>Suivi et accompagnement individualisé des bénéficiaires</a:t>
          </a:r>
        </a:p>
      </dgm:t>
    </dgm:pt>
    <dgm:pt modelId="{7457C526-A0C4-4658-AF00-DA1EDB7F0B0C}" type="parTrans" cxnId="{8C09E133-3152-4BBD-AFD5-E923CA364485}">
      <dgm:prSet/>
      <dgm:spPr/>
      <dgm:t>
        <a:bodyPr/>
        <a:lstStyle/>
        <a:p>
          <a:endParaRPr lang="fr-FR"/>
        </a:p>
      </dgm:t>
    </dgm:pt>
    <dgm:pt modelId="{0695BC99-D641-4D49-AF1D-B2E6C2EABB01}" type="sibTrans" cxnId="{8C09E133-3152-4BBD-AFD5-E923CA364485}">
      <dgm:prSet/>
      <dgm:spPr/>
      <dgm:t>
        <a:bodyPr/>
        <a:lstStyle/>
        <a:p>
          <a:endParaRPr lang="fr-FR"/>
        </a:p>
      </dgm:t>
    </dgm:pt>
    <dgm:pt modelId="{5767CD5E-1ABB-437C-88CC-DEA983E7FFC0}" type="pres">
      <dgm:prSet presAssocID="{86258221-C4D1-43F1-9699-E3268CB0760D}" presName="CompostProcess" presStyleCnt="0">
        <dgm:presLayoutVars>
          <dgm:dir/>
          <dgm:resizeHandles val="exact"/>
        </dgm:presLayoutVars>
      </dgm:prSet>
      <dgm:spPr/>
    </dgm:pt>
    <dgm:pt modelId="{25414273-B573-487A-BB5A-0EE22DBE9C77}" type="pres">
      <dgm:prSet presAssocID="{86258221-C4D1-43F1-9699-E3268CB0760D}" presName="arrow" presStyleLbl="bgShp" presStyleIdx="0" presStyleCnt="1"/>
      <dgm:spPr>
        <a:solidFill>
          <a:srgbClr val="00C4A5"/>
        </a:solidFill>
      </dgm:spPr>
    </dgm:pt>
    <dgm:pt modelId="{693484F0-031C-4A78-9526-EA1A4184E211}" type="pres">
      <dgm:prSet presAssocID="{86258221-C4D1-43F1-9699-E3268CB0760D}" presName="linearProcess" presStyleCnt="0"/>
      <dgm:spPr/>
    </dgm:pt>
    <dgm:pt modelId="{2272E9ED-B8F9-42C6-B8BA-7599241E132C}" type="pres">
      <dgm:prSet presAssocID="{31DEACC9-27F0-4041-9B0B-A24EF374A04F}" presName="textNode" presStyleLbl="node1" presStyleIdx="0" presStyleCnt="7" custScaleX="60108" custScaleY="100136" custLinFactX="-15646" custLinFactNeighborX="-100000" custLinFactNeighborY="1576">
        <dgm:presLayoutVars>
          <dgm:bulletEnabled val="1"/>
        </dgm:presLayoutVars>
      </dgm:prSet>
      <dgm:spPr/>
    </dgm:pt>
    <dgm:pt modelId="{C6A28CAA-B995-4A3D-85A9-4C4921E8FAA9}" type="pres">
      <dgm:prSet presAssocID="{379D7AE6-040F-4C5B-BED9-E305FCE52E10}" presName="sibTrans" presStyleCnt="0"/>
      <dgm:spPr/>
    </dgm:pt>
    <dgm:pt modelId="{5C3CF75B-5938-4531-A1A8-79E0BA21BDEB}" type="pres">
      <dgm:prSet presAssocID="{A22DD503-E014-4290-980C-0AA7F294DAFF}" presName="textNode" presStyleLbl="node1" presStyleIdx="1" presStyleCnt="7" custScaleX="37575" custScaleY="100691" custLinFactX="53470" custLinFactNeighborX="100000" custLinFactNeighborY="2061">
        <dgm:presLayoutVars>
          <dgm:bulletEnabled val="1"/>
        </dgm:presLayoutVars>
      </dgm:prSet>
      <dgm:spPr/>
    </dgm:pt>
    <dgm:pt modelId="{CDB351D8-3388-4B12-860A-96A9B8C99B71}" type="pres">
      <dgm:prSet presAssocID="{03A32219-F5C8-44FC-8F46-9599FAF37EF8}" presName="sibTrans" presStyleCnt="0"/>
      <dgm:spPr/>
    </dgm:pt>
    <dgm:pt modelId="{A82F4161-1A8F-4172-9278-C56778ED1EA6}" type="pres">
      <dgm:prSet presAssocID="{E037E328-B1D0-41B0-8143-E68A720799A9}" presName="textNode" presStyleLbl="node1" presStyleIdx="2" presStyleCnt="7" custScaleX="58201" custScaleY="101123" custLinFactX="-39939" custLinFactNeighborX="-100000" custLinFactNeighborY="1576">
        <dgm:presLayoutVars>
          <dgm:bulletEnabled val="1"/>
        </dgm:presLayoutVars>
      </dgm:prSet>
      <dgm:spPr/>
    </dgm:pt>
    <dgm:pt modelId="{E6990506-37E0-442D-B826-1B6817C7A891}" type="pres">
      <dgm:prSet presAssocID="{AD4B468E-6115-4961-A1BE-FE671128EB81}" presName="sibTrans" presStyleCnt="0"/>
      <dgm:spPr/>
    </dgm:pt>
    <dgm:pt modelId="{57437473-541C-4857-9128-55F9DE775FF2}" type="pres">
      <dgm:prSet presAssocID="{ED488C6F-59A0-4B6D-8AD8-4D92EFF8BFF8}" presName="textNode" presStyleLbl="node1" presStyleIdx="3" presStyleCnt="7" custScaleX="55185" custLinFactX="-3323" custLinFactNeighborX="-100000" custLinFactNeighborY="1455">
        <dgm:presLayoutVars>
          <dgm:bulletEnabled val="1"/>
        </dgm:presLayoutVars>
      </dgm:prSet>
      <dgm:spPr/>
    </dgm:pt>
    <dgm:pt modelId="{7FECCB2A-042F-4AFC-BBF1-2A6022645613}" type="pres">
      <dgm:prSet presAssocID="{E4A12EEF-BF35-4D58-A765-FF694A7CE55A}" presName="sibTrans" presStyleCnt="0"/>
      <dgm:spPr/>
    </dgm:pt>
    <dgm:pt modelId="{9649F174-DC3C-4547-A48B-7D38BF8C7539}" type="pres">
      <dgm:prSet presAssocID="{BEBB3F21-1191-45E7-8400-AFDF96676586}" presName="textNode" presStyleLbl="node1" presStyleIdx="4" presStyleCnt="7" custScaleX="55185" custLinFactX="-5450" custLinFactNeighborX="-100000" custLinFactNeighborY="1455">
        <dgm:presLayoutVars>
          <dgm:bulletEnabled val="1"/>
        </dgm:presLayoutVars>
      </dgm:prSet>
      <dgm:spPr/>
    </dgm:pt>
    <dgm:pt modelId="{44B3073F-99D8-41EB-B867-B0CB83C0F514}" type="pres">
      <dgm:prSet presAssocID="{08955706-3240-4763-A7A4-8D8BDB5B43BE}" presName="sibTrans" presStyleCnt="0"/>
      <dgm:spPr/>
    </dgm:pt>
    <dgm:pt modelId="{738EE8F3-E58E-4943-8407-1CF3997900BB}" type="pres">
      <dgm:prSet presAssocID="{3AB8C2D2-F345-4260-88A2-73082B8A6918}" presName="textNode" presStyleLbl="node1" presStyleIdx="5" presStyleCnt="7" custScaleX="55185" custLinFactX="-7662" custLinFactNeighborX="-100000" custLinFactNeighborY="1455">
        <dgm:presLayoutVars>
          <dgm:bulletEnabled val="1"/>
        </dgm:presLayoutVars>
      </dgm:prSet>
      <dgm:spPr/>
    </dgm:pt>
    <dgm:pt modelId="{A9C448E6-0E59-4599-B6F6-0E23941ECCFF}" type="pres">
      <dgm:prSet presAssocID="{0695BC99-D641-4D49-AF1D-B2E6C2EABB01}" presName="sibTrans" presStyleCnt="0"/>
      <dgm:spPr/>
    </dgm:pt>
    <dgm:pt modelId="{69A33DFA-02BB-460F-8296-A858DF07A380}" type="pres">
      <dgm:prSet presAssocID="{D95594D5-B17D-47EC-AB0C-98CD8974458F}" presName="textNode" presStyleLbl="node1" presStyleIdx="6" presStyleCnt="7" custScaleX="53609" custLinFactX="-10180" custLinFactNeighborX="-100000" custLinFactNeighborY="485">
        <dgm:presLayoutVars>
          <dgm:bulletEnabled val="1"/>
        </dgm:presLayoutVars>
      </dgm:prSet>
      <dgm:spPr/>
    </dgm:pt>
  </dgm:ptLst>
  <dgm:cxnLst>
    <dgm:cxn modelId="{54822F07-250C-4D98-8A88-43A578AE26BB}" type="presOf" srcId="{BEBB3F21-1191-45E7-8400-AFDF96676586}" destId="{9649F174-DC3C-4547-A48B-7D38BF8C7539}" srcOrd="0" destOrd="0" presId="urn:microsoft.com/office/officeart/2005/8/layout/hProcess9"/>
    <dgm:cxn modelId="{8C09E133-3152-4BBD-AFD5-E923CA364485}" srcId="{86258221-C4D1-43F1-9699-E3268CB0760D}" destId="{3AB8C2D2-F345-4260-88A2-73082B8A6918}" srcOrd="5" destOrd="0" parTransId="{7457C526-A0C4-4658-AF00-DA1EDB7F0B0C}" sibTransId="{0695BC99-D641-4D49-AF1D-B2E6C2EABB01}"/>
    <dgm:cxn modelId="{B8FE8A3D-6DB1-40AA-9F12-3E7B9F0C2E20}" type="presOf" srcId="{86258221-C4D1-43F1-9699-E3268CB0760D}" destId="{5767CD5E-1ABB-437C-88CC-DEA983E7FFC0}" srcOrd="0" destOrd="0" presId="urn:microsoft.com/office/officeart/2005/8/layout/hProcess9"/>
    <dgm:cxn modelId="{6BB9DD5F-5030-44AD-A777-05EDA837F58D}" srcId="{86258221-C4D1-43F1-9699-E3268CB0760D}" destId="{D95594D5-B17D-47EC-AB0C-98CD8974458F}" srcOrd="6" destOrd="0" parTransId="{7F7B266E-AD84-4CD2-8752-14F7F5148CE3}" sibTransId="{81DEE573-610A-48AF-A8ED-86F078AFCBD2}"/>
    <dgm:cxn modelId="{48BCF563-0C91-4765-BF5A-64DF5168ECA5}" srcId="{86258221-C4D1-43F1-9699-E3268CB0760D}" destId="{BEBB3F21-1191-45E7-8400-AFDF96676586}" srcOrd="4" destOrd="0" parTransId="{A64E5D64-64F9-4993-BB58-5CD4FF1919ED}" sibTransId="{08955706-3240-4763-A7A4-8D8BDB5B43BE}"/>
    <dgm:cxn modelId="{331BD94E-43F2-4A78-B939-B584E0AC3108}" type="presOf" srcId="{ED488C6F-59A0-4B6D-8AD8-4D92EFF8BFF8}" destId="{57437473-541C-4857-9128-55F9DE775FF2}" srcOrd="0" destOrd="0" presId="urn:microsoft.com/office/officeart/2005/8/layout/hProcess9"/>
    <dgm:cxn modelId="{C2C65582-04F4-4B04-A025-F371C878659A}" srcId="{86258221-C4D1-43F1-9699-E3268CB0760D}" destId="{A22DD503-E014-4290-980C-0AA7F294DAFF}" srcOrd="1" destOrd="0" parTransId="{1ED2BE36-5301-4715-8C41-C32DE696138C}" sibTransId="{03A32219-F5C8-44FC-8F46-9599FAF37EF8}"/>
    <dgm:cxn modelId="{2A944388-C885-42F5-BAA8-D882F4B9168D}" srcId="{86258221-C4D1-43F1-9699-E3268CB0760D}" destId="{31DEACC9-27F0-4041-9B0B-A24EF374A04F}" srcOrd="0" destOrd="0" parTransId="{41E434F7-B9F6-4C12-BD26-C5D9816BC195}" sibTransId="{379D7AE6-040F-4C5B-BED9-E305FCE52E10}"/>
    <dgm:cxn modelId="{3C5CBD92-F10B-4CEB-ACE5-01B9C3C9D502}" type="presOf" srcId="{31DEACC9-27F0-4041-9B0B-A24EF374A04F}" destId="{2272E9ED-B8F9-42C6-B8BA-7599241E132C}" srcOrd="0" destOrd="0" presId="urn:microsoft.com/office/officeart/2005/8/layout/hProcess9"/>
    <dgm:cxn modelId="{366491A8-1AB8-44A0-AA4D-AA23EA2974A6}" type="presOf" srcId="{E037E328-B1D0-41B0-8143-E68A720799A9}" destId="{A82F4161-1A8F-4172-9278-C56778ED1EA6}" srcOrd="0" destOrd="0" presId="urn:microsoft.com/office/officeart/2005/8/layout/hProcess9"/>
    <dgm:cxn modelId="{AD8836AC-B1E5-4937-81BA-4A1A7127A377}" type="presOf" srcId="{D95594D5-B17D-47EC-AB0C-98CD8974458F}" destId="{69A33DFA-02BB-460F-8296-A858DF07A380}" srcOrd="0" destOrd="0" presId="urn:microsoft.com/office/officeart/2005/8/layout/hProcess9"/>
    <dgm:cxn modelId="{CA1F38BE-1F86-40BD-9711-60B881AE4CC3}" type="presOf" srcId="{A22DD503-E014-4290-980C-0AA7F294DAFF}" destId="{5C3CF75B-5938-4531-A1A8-79E0BA21BDEB}" srcOrd="0" destOrd="0" presId="urn:microsoft.com/office/officeart/2005/8/layout/hProcess9"/>
    <dgm:cxn modelId="{25B29DD3-1FC8-4674-A332-8CEFC11964B5}" srcId="{86258221-C4D1-43F1-9699-E3268CB0760D}" destId="{ED488C6F-59A0-4B6D-8AD8-4D92EFF8BFF8}" srcOrd="3" destOrd="0" parTransId="{C4810A0C-2655-48D2-A5E8-8B4832564394}" sibTransId="{E4A12EEF-BF35-4D58-A765-FF694A7CE55A}"/>
    <dgm:cxn modelId="{A0AAF4D4-C658-41D3-8421-D87F7EEABFE5}" type="presOf" srcId="{3AB8C2D2-F345-4260-88A2-73082B8A6918}" destId="{738EE8F3-E58E-4943-8407-1CF3997900BB}" srcOrd="0" destOrd="0" presId="urn:microsoft.com/office/officeart/2005/8/layout/hProcess9"/>
    <dgm:cxn modelId="{A1A8E6FC-E80D-40C3-A5A2-EAB0342D4089}" srcId="{86258221-C4D1-43F1-9699-E3268CB0760D}" destId="{E037E328-B1D0-41B0-8143-E68A720799A9}" srcOrd="2" destOrd="0" parTransId="{89AD7A3E-3807-4735-82E8-F1CA4576D054}" sibTransId="{AD4B468E-6115-4961-A1BE-FE671128EB81}"/>
    <dgm:cxn modelId="{2884FA09-7E36-4145-9E91-69CDC79EF091}" type="presParOf" srcId="{5767CD5E-1ABB-437C-88CC-DEA983E7FFC0}" destId="{25414273-B573-487A-BB5A-0EE22DBE9C77}" srcOrd="0" destOrd="0" presId="urn:microsoft.com/office/officeart/2005/8/layout/hProcess9"/>
    <dgm:cxn modelId="{99E4FE26-22E6-4765-A2F1-87029729AF51}" type="presParOf" srcId="{5767CD5E-1ABB-437C-88CC-DEA983E7FFC0}" destId="{693484F0-031C-4A78-9526-EA1A4184E211}" srcOrd="1" destOrd="0" presId="urn:microsoft.com/office/officeart/2005/8/layout/hProcess9"/>
    <dgm:cxn modelId="{0D321160-CB3C-4541-AA86-A05484D86CE6}" type="presParOf" srcId="{693484F0-031C-4A78-9526-EA1A4184E211}" destId="{2272E9ED-B8F9-42C6-B8BA-7599241E132C}" srcOrd="0" destOrd="0" presId="urn:microsoft.com/office/officeart/2005/8/layout/hProcess9"/>
    <dgm:cxn modelId="{C12CBB81-87DF-409A-90B0-27C784E8E90D}" type="presParOf" srcId="{693484F0-031C-4A78-9526-EA1A4184E211}" destId="{C6A28CAA-B995-4A3D-85A9-4C4921E8FAA9}" srcOrd="1" destOrd="0" presId="urn:microsoft.com/office/officeart/2005/8/layout/hProcess9"/>
    <dgm:cxn modelId="{E404F495-C2D1-487E-B838-78DDEA693B5C}" type="presParOf" srcId="{693484F0-031C-4A78-9526-EA1A4184E211}" destId="{5C3CF75B-5938-4531-A1A8-79E0BA21BDEB}" srcOrd="2" destOrd="0" presId="urn:microsoft.com/office/officeart/2005/8/layout/hProcess9"/>
    <dgm:cxn modelId="{CCE4CBD4-5BBA-4D32-8EDA-4937DFCB198E}" type="presParOf" srcId="{693484F0-031C-4A78-9526-EA1A4184E211}" destId="{CDB351D8-3388-4B12-860A-96A9B8C99B71}" srcOrd="3" destOrd="0" presId="urn:microsoft.com/office/officeart/2005/8/layout/hProcess9"/>
    <dgm:cxn modelId="{F994AB94-02BF-4582-A2E4-E0FAD7583755}" type="presParOf" srcId="{693484F0-031C-4A78-9526-EA1A4184E211}" destId="{A82F4161-1A8F-4172-9278-C56778ED1EA6}" srcOrd="4" destOrd="0" presId="urn:microsoft.com/office/officeart/2005/8/layout/hProcess9"/>
    <dgm:cxn modelId="{E647F59F-C5F0-4E75-997A-17197303E8FF}" type="presParOf" srcId="{693484F0-031C-4A78-9526-EA1A4184E211}" destId="{E6990506-37E0-442D-B826-1B6817C7A891}" srcOrd="5" destOrd="0" presId="urn:microsoft.com/office/officeart/2005/8/layout/hProcess9"/>
    <dgm:cxn modelId="{E85FFA5D-CD4F-4E9F-98B9-AE811AB458B1}" type="presParOf" srcId="{693484F0-031C-4A78-9526-EA1A4184E211}" destId="{57437473-541C-4857-9128-55F9DE775FF2}" srcOrd="6" destOrd="0" presId="urn:microsoft.com/office/officeart/2005/8/layout/hProcess9"/>
    <dgm:cxn modelId="{ED2DF9EB-C590-4E5B-B06D-854238DABE0F}" type="presParOf" srcId="{693484F0-031C-4A78-9526-EA1A4184E211}" destId="{7FECCB2A-042F-4AFC-BBF1-2A6022645613}" srcOrd="7" destOrd="0" presId="urn:microsoft.com/office/officeart/2005/8/layout/hProcess9"/>
    <dgm:cxn modelId="{721D18EA-8A42-4D53-88AA-FF0A81BBFCA7}" type="presParOf" srcId="{693484F0-031C-4A78-9526-EA1A4184E211}" destId="{9649F174-DC3C-4547-A48B-7D38BF8C7539}" srcOrd="8" destOrd="0" presId="urn:microsoft.com/office/officeart/2005/8/layout/hProcess9"/>
    <dgm:cxn modelId="{2D5950E8-43A9-4487-B5F3-20B8E1F51A77}" type="presParOf" srcId="{693484F0-031C-4A78-9526-EA1A4184E211}" destId="{44B3073F-99D8-41EB-B867-B0CB83C0F514}" srcOrd="9" destOrd="0" presId="urn:microsoft.com/office/officeart/2005/8/layout/hProcess9"/>
    <dgm:cxn modelId="{0944C3EB-8EA4-4171-9882-4C9D3A05D371}" type="presParOf" srcId="{693484F0-031C-4A78-9526-EA1A4184E211}" destId="{738EE8F3-E58E-4943-8407-1CF3997900BB}" srcOrd="10" destOrd="0" presId="urn:microsoft.com/office/officeart/2005/8/layout/hProcess9"/>
    <dgm:cxn modelId="{CC701CBA-05FF-4F57-83DD-DD3931946A42}" type="presParOf" srcId="{693484F0-031C-4A78-9526-EA1A4184E211}" destId="{A9C448E6-0E59-4599-B6F6-0E23941ECCFF}" srcOrd="11" destOrd="0" presId="urn:microsoft.com/office/officeart/2005/8/layout/hProcess9"/>
    <dgm:cxn modelId="{AE08E233-3083-4DFD-BB47-1F0010356C2A}" type="presParOf" srcId="{693484F0-031C-4A78-9526-EA1A4184E211}" destId="{69A33DFA-02BB-460F-8296-A858DF07A380}" srcOrd="1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414273-B573-487A-BB5A-0EE22DBE9C77}">
      <dsp:nvSpPr>
        <dsp:cNvPr id="0" name=""/>
        <dsp:cNvSpPr/>
      </dsp:nvSpPr>
      <dsp:spPr>
        <a:xfrm>
          <a:off x="856067" y="0"/>
          <a:ext cx="9702098" cy="5418667"/>
        </a:xfrm>
        <a:prstGeom prst="rightArrow">
          <a:avLst/>
        </a:prstGeom>
        <a:solidFill>
          <a:srgbClr val="00C4A5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72E9ED-B8F9-42C6-B8BA-7599241E132C}">
      <dsp:nvSpPr>
        <dsp:cNvPr id="0" name=""/>
        <dsp:cNvSpPr/>
      </dsp:nvSpPr>
      <dsp:spPr>
        <a:xfrm>
          <a:off x="0" y="1625600"/>
          <a:ext cx="3424269" cy="2167466"/>
        </a:xfrm>
        <a:prstGeom prst="roundRect">
          <a:avLst/>
        </a:prstGeom>
        <a:solidFill>
          <a:srgbClr val="FDC3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500" kern="1200" dirty="0"/>
        </a:p>
      </dsp:txBody>
      <dsp:txXfrm>
        <a:off x="105807" y="1731407"/>
        <a:ext cx="3212655" cy="1955852"/>
      </dsp:txXfrm>
    </dsp:sp>
    <dsp:sp modelId="{5C3CF75B-5938-4531-A1A8-79E0BA21BDEB}">
      <dsp:nvSpPr>
        <dsp:cNvPr id="0" name=""/>
        <dsp:cNvSpPr/>
      </dsp:nvSpPr>
      <dsp:spPr>
        <a:xfrm>
          <a:off x="3994981" y="1625600"/>
          <a:ext cx="3424269" cy="2167466"/>
        </a:xfrm>
        <a:prstGeom prst="roundRect">
          <a:avLst/>
        </a:prstGeom>
        <a:solidFill>
          <a:srgbClr val="FDC3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500" kern="1200" dirty="0">
            <a:solidFill>
              <a:schemeClr val="bg1"/>
            </a:solidFill>
          </a:endParaRPr>
        </a:p>
      </dsp:txBody>
      <dsp:txXfrm>
        <a:off x="4100788" y="1731407"/>
        <a:ext cx="3212655" cy="1955852"/>
      </dsp:txXfrm>
    </dsp:sp>
    <dsp:sp modelId="{57437473-541C-4857-9128-55F9DE775FF2}">
      <dsp:nvSpPr>
        <dsp:cNvPr id="0" name=""/>
        <dsp:cNvSpPr/>
      </dsp:nvSpPr>
      <dsp:spPr>
        <a:xfrm>
          <a:off x="7989963" y="1625600"/>
          <a:ext cx="3424269" cy="2167466"/>
        </a:xfrm>
        <a:prstGeom prst="roundRect">
          <a:avLst/>
        </a:prstGeom>
        <a:solidFill>
          <a:srgbClr val="FDC3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500" kern="1200"/>
        </a:p>
      </dsp:txBody>
      <dsp:txXfrm>
        <a:off x="8095770" y="1731407"/>
        <a:ext cx="3212655" cy="19558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414273-B573-487A-BB5A-0EE22DBE9C77}">
      <dsp:nvSpPr>
        <dsp:cNvPr id="0" name=""/>
        <dsp:cNvSpPr/>
      </dsp:nvSpPr>
      <dsp:spPr>
        <a:xfrm>
          <a:off x="856067" y="0"/>
          <a:ext cx="9702098" cy="5418667"/>
        </a:xfrm>
        <a:prstGeom prst="rightArrow">
          <a:avLst/>
        </a:prstGeom>
        <a:solidFill>
          <a:srgbClr val="6B6DE7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72E9ED-B8F9-42C6-B8BA-7599241E132C}">
      <dsp:nvSpPr>
        <dsp:cNvPr id="0" name=""/>
        <dsp:cNvSpPr/>
      </dsp:nvSpPr>
      <dsp:spPr>
        <a:xfrm>
          <a:off x="0" y="1625600"/>
          <a:ext cx="3424269" cy="2167466"/>
        </a:xfrm>
        <a:prstGeom prst="roundRect">
          <a:avLst/>
        </a:prstGeom>
        <a:solidFill>
          <a:srgbClr val="FDC3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500" kern="1200" dirty="0"/>
        </a:p>
      </dsp:txBody>
      <dsp:txXfrm>
        <a:off x="105807" y="1731407"/>
        <a:ext cx="3212655" cy="1955852"/>
      </dsp:txXfrm>
    </dsp:sp>
    <dsp:sp modelId="{5C3CF75B-5938-4531-A1A8-79E0BA21BDEB}">
      <dsp:nvSpPr>
        <dsp:cNvPr id="0" name=""/>
        <dsp:cNvSpPr/>
      </dsp:nvSpPr>
      <dsp:spPr>
        <a:xfrm>
          <a:off x="3994981" y="1625600"/>
          <a:ext cx="3424269" cy="2167466"/>
        </a:xfrm>
        <a:prstGeom prst="roundRect">
          <a:avLst/>
        </a:prstGeom>
        <a:solidFill>
          <a:srgbClr val="FDC3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500" kern="1200" dirty="0">
            <a:solidFill>
              <a:schemeClr val="bg1"/>
            </a:solidFill>
          </a:endParaRPr>
        </a:p>
      </dsp:txBody>
      <dsp:txXfrm>
        <a:off x="4100788" y="1731407"/>
        <a:ext cx="3212655" cy="1955852"/>
      </dsp:txXfrm>
    </dsp:sp>
    <dsp:sp modelId="{57437473-541C-4857-9128-55F9DE775FF2}">
      <dsp:nvSpPr>
        <dsp:cNvPr id="0" name=""/>
        <dsp:cNvSpPr/>
      </dsp:nvSpPr>
      <dsp:spPr>
        <a:xfrm>
          <a:off x="7989963" y="1625600"/>
          <a:ext cx="3424269" cy="2167466"/>
        </a:xfrm>
        <a:prstGeom prst="roundRect">
          <a:avLst/>
        </a:prstGeom>
        <a:solidFill>
          <a:srgbClr val="FDC3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500" kern="1200"/>
        </a:p>
      </dsp:txBody>
      <dsp:txXfrm>
        <a:off x="8095770" y="1731407"/>
        <a:ext cx="3212655" cy="19558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414273-B573-487A-BB5A-0EE22DBE9C77}">
      <dsp:nvSpPr>
        <dsp:cNvPr id="0" name=""/>
        <dsp:cNvSpPr/>
      </dsp:nvSpPr>
      <dsp:spPr>
        <a:xfrm>
          <a:off x="856067" y="0"/>
          <a:ext cx="9702098" cy="5418667"/>
        </a:xfrm>
        <a:prstGeom prst="rightArrow">
          <a:avLst/>
        </a:prstGeom>
        <a:solidFill>
          <a:srgbClr val="6B6DE7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72E9ED-B8F9-42C6-B8BA-7599241E132C}">
      <dsp:nvSpPr>
        <dsp:cNvPr id="0" name=""/>
        <dsp:cNvSpPr/>
      </dsp:nvSpPr>
      <dsp:spPr>
        <a:xfrm>
          <a:off x="0" y="1625600"/>
          <a:ext cx="3424269" cy="2167466"/>
        </a:xfrm>
        <a:prstGeom prst="roundRect">
          <a:avLst/>
        </a:prstGeom>
        <a:solidFill>
          <a:srgbClr val="FDC3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500" kern="1200" dirty="0"/>
        </a:p>
      </dsp:txBody>
      <dsp:txXfrm>
        <a:off x="105807" y="1731407"/>
        <a:ext cx="3212655" cy="1955852"/>
      </dsp:txXfrm>
    </dsp:sp>
    <dsp:sp modelId="{5C3CF75B-5938-4531-A1A8-79E0BA21BDEB}">
      <dsp:nvSpPr>
        <dsp:cNvPr id="0" name=""/>
        <dsp:cNvSpPr/>
      </dsp:nvSpPr>
      <dsp:spPr>
        <a:xfrm>
          <a:off x="3994981" y="1625600"/>
          <a:ext cx="3424269" cy="2167466"/>
        </a:xfrm>
        <a:prstGeom prst="roundRect">
          <a:avLst/>
        </a:prstGeom>
        <a:solidFill>
          <a:srgbClr val="FDC3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500" kern="1200" dirty="0">
            <a:solidFill>
              <a:schemeClr val="bg1"/>
            </a:solidFill>
          </a:endParaRPr>
        </a:p>
      </dsp:txBody>
      <dsp:txXfrm>
        <a:off x="4100788" y="1731407"/>
        <a:ext cx="3212655" cy="1955852"/>
      </dsp:txXfrm>
    </dsp:sp>
    <dsp:sp modelId="{57437473-541C-4857-9128-55F9DE775FF2}">
      <dsp:nvSpPr>
        <dsp:cNvPr id="0" name=""/>
        <dsp:cNvSpPr/>
      </dsp:nvSpPr>
      <dsp:spPr>
        <a:xfrm>
          <a:off x="7989963" y="1625600"/>
          <a:ext cx="3424269" cy="2167466"/>
        </a:xfrm>
        <a:prstGeom prst="roundRect">
          <a:avLst/>
        </a:prstGeom>
        <a:solidFill>
          <a:srgbClr val="FDC3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500" kern="1200"/>
        </a:p>
      </dsp:txBody>
      <dsp:txXfrm>
        <a:off x="8095770" y="1731407"/>
        <a:ext cx="3212655" cy="195585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414273-B573-487A-BB5A-0EE22DBE9C77}">
      <dsp:nvSpPr>
        <dsp:cNvPr id="0" name=""/>
        <dsp:cNvSpPr/>
      </dsp:nvSpPr>
      <dsp:spPr>
        <a:xfrm>
          <a:off x="856067" y="0"/>
          <a:ext cx="9702098" cy="5418667"/>
        </a:xfrm>
        <a:prstGeom prst="rightArrow">
          <a:avLst/>
        </a:prstGeom>
        <a:solidFill>
          <a:srgbClr val="6B6DE7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72E9ED-B8F9-42C6-B8BA-7599241E132C}">
      <dsp:nvSpPr>
        <dsp:cNvPr id="0" name=""/>
        <dsp:cNvSpPr/>
      </dsp:nvSpPr>
      <dsp:spPr>
        <a:xfrm>
          <a:off x="0" y="1625600"/>
          <a:ext cx="3424269" cy="2167466"/>
        </a:xfrm>
        <a:prstGeom prst="roundRect">
          <a:avLst/>
        </a:prstGeom>
        <a:solidFill>
          <a:srgbClr val="FDC3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500" kern="1200" dirty="0"/>
        </a:p>
      </dsp:txBody>
      <dsp:txXfrm>
        <a:off x="105807" y="1731407"/>
        <a:ext cx="3212655" cy="1955852"/>
      </dsp:txXfrm>
    </dsp:sp>
    <dsp:sp modelId="{5C3CF75B-5938-4531-A1A8-79E0BA21BDEB}">
      <dsp:nvSpPr>
        <dsp:cNvPr id="0" name=""/>
        <dsp:cNvSpPr/>
      </dsp:nvSpPr>
      <dsp:spPr>
        <a:xfrm>
          <a:off x="3994981" y="1625600"/>
          <a:ext cx="3424269" cy="2167466"/>
        </a:xfrm>
        <a:prstGeom prst="roundRect">
          <a:avLst/>
        </a:prstGeom>
        <a:solidFill>
          <a:srgbClr val="FDC3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500" kern="1200" dirty="0">
            <a:solidFill>
              <a:schemeClr val="bg1"/>
            </a:solidFill>
          </a:endParaRPr>
        </a:p>
      </dsp:txBody>
      <dsp:txXfrm>
        <a:off x="4100788" y="1731407"/>
        <a:ext cx="3212655" cy="1955852"/>
      </dsp:txXfrm>
    </dsp:sp>
    <dsp:sp modelId="{57437473-541C-4857-9128-55F9DE775FF2}">
      <dsp:nvSpPr>
        <dsp:cNvPr id="0" name=""/>
        <dsp:cNvSpPr/>
      </dsp:nvSpPr>
      <dsp:spPr>
        <a:xfrm>
          <a:off x="7989963" y="1625600"/>
          <a:ext cx="3424269" cy="2167466"/>
        </a:xfrm>
        <a:prstGeom prst="roundRect">
          <a:avLst/>
        </a:prstGeom>
        <a:solidFill>
          <a:srgbClr val="FDC3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500" kern="1200"/>
        </a:p>
      </dsp:txBody>
      <dsp:txXfrm>
        <a:off x="8095770" y="1731407"/>
        <a:ext cx="3212655" cy="19558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414273-B573-487A-BB5A-0EE22DBE9C77}">
      <dsp:nvSpPr>
        <dsp:cNvPr id="0" name=""/>
        <dsp:cNvSpPr/>
      </dsp:nvSpPr>
      <dsp:spPr>
        <a:xfrm>
          <a:off x="856067" y="0"/>
          <a:ext cx="9702098" cy="5418667"/>
        </a:xfrm>
        <a:prstGeom prst="rightArrow">
          <a:avLst/>
        </a:prstGeom>
        <a:solidFill>
          <a:srgbClr val="00C4A5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72E9ED-B8F9-42C6-B8BA-7599241E132C}">
      <dsp:nvSpPr>
        <dsp:cNvPr id="0" name=""/>
        <dsp:cNvSpPr/>
      </dsp:nvSpPr>
      <dsp:spPr>
        <a:xfrm>
          <a:off x="0" y="1658285"/>
          <a:ext cx="1714546" cy="2170414"/>
        </a:xfrm>
        <a:prstGeom prst="roundRect">
          <a:avLst/>
        </a:prstGeom>
        <a:solidFill>
          <a:srgbClr val="FDC3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Etape 1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Du 01//02/2026 au 10/06/2026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Communication auprès des partenaires</a:t>
          </a:r>
        </a:p>
      </dsp:txBody>
      <dsp:txXfrm>
        <a:off x="83697" y="1741982"/>
        <a:ext cx="1547152" cy="2003020"/>
      </dsp:txXfrm>
    </dsp:sp>
    <dsp:sp modelId="{5C3CF75B-5938-4531-A1A8-79E0BA21BDEB}">
      <dsp:nvSpPr>
        <dsp:cNvPr id="0" name=""/>
        <dsp:cNvSpPr/>
      </dsp:nvSpPr>
      <dsp:spPr>
        <a:xfrm>
          <a:off x="3480505" y="1662782"/>
          <a:ext cx="1071805" cy="2182443"/>
        </a:xfrm>
        <a:prstGeom prst="roundRect">
          <a:avLst/>
        </a:prstGeom>
        <a:solidFill>
          <a:srgbClr val="6B6DE7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bg1"/>
              </a:solidFill>
            </a:rPr>
            <a:t>15/06/2026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bg1"/>
              </a:solidFill>
            </a:rPr>
            <a:t>Jury d’entrée</a:t>
          </a:r>
        </a:p>
      </dsp:txBody>
      <dsp:txXfrm>
        <a:off x="3532826" y="1715103"/>
        <a:ext cx="967163" cy="2077801"/>
      </dsp:txXfrm>
    </dsp:sp>
    <dsp:sp modelId="{A82F4161-1A8F-4172-9278-C56778ED1EA6}">
      <dsp:nvSpPr>
        <dsp:cNvPr id="0" name=""/>
        <dsp:cNvSpPr/>
      </dsp:nvSpPr>
      <dsp:spPr>
        <a:xfrm>
          <a:off x="1770529" y="1647589"/>
          <a:ext cx="1660150" cy="2191807"/>
        </a:xfrm>
        <a:prstGeom prst="roundRect">
          <a:avLst/>
        </a:prstGeom>
        <a:solidFill>
          <a:srgbClr val="FDC3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bg1"/>
              </a:solidFill>
            </a:rPr>
            <a:t>Etape 2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bg1"/>
              </a:solidFill>
            </a:rPr>
            <a:t>Du 01//02/2026 au 10/06/2026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bg1"/>
              </a:solidFill>
            </a:rPr>
            <a:t>Mobilisation des bénéficiaires</a:t>
          </a:r>
        </a:p>
      </dsp:txBody>
      <dsp:txXfrm>
        <a:off x="1851571" y="1728631"/>
        <a:ext cx="1498066" cy="2029723"/>
      </dsp:txXfrm>
    </dsp:sp>
    <dsp:sp modelId="{57437473-541C-4857-9128-55F9DE775FF2}">
      <dsp:nvSpPr>
        <dsp:cNvPr id="0" name=""/>
        <dsp:cNvSpPr/>
      </dsp:nvSpPr>
      <dsp:spPr>
        <a:xfrm>
          <a:off x="4592473" y="1657136"/>
          <a:ext cx="1574120" cy="2167466"/>
        </a:xfrm>
        <a:prstGeom prst="roundRect">
          <a:avLst/>
        </a:prstGeom>
        <a:solidFill>
          <a:srgbClr val="FDC3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Etape 3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Du 01//07/2026 au 31/08/2026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Promotion 1 : qui débute par un </a:t>
          </a:r>
          <a:r>
            <a:rPr lang="fr-FR" sz="1100" kern="1200" dirty="0" err="1"/>
            <a:t>Bootcamp</a:t>
          </a:r>
          <a:r>
            <a:rPr lang="fr-FR" sz="1100" kern="1200" dirty="0"/>
            <a:t> intensif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>
              <a:solidFill>
                <a:srgbClr val="6B6DE7"/>
              </a:solidFill>
            </a:rPr>
            <a:t>15/09/2026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rgbClr val="6B6DE7"/>
              </a:solidFill>
            </a:rPr>
            <a:t>Clôture de la première promotion</a:t>
          </a:r>
        </a:p>
      </dsp:txBody>
      <dsp:txXfrm>
        <a:off x="4669315" y="1733978"/>
        <a:ext cx="1420436" cy="2013782"/>
      </dsp:txXfrm>
    </dsp:sp>
    <dsp:sp modelId="{9649F174-DC3C-4547-A48B-7D38BF8C7539}">
      <dsp:nvSpPr>
        <dsp:cNvPr id="0" name=""/>
        <dsp:cNvSpPr/>
      </dsp:nvSpPr>
      <dsp:spPr>
        <a:xfrm>
          <a:off x="6223266" y="1657136"/>
          <a:ext cx="1574120" cy="2167466"/>
        </a:xfrm>
        <a:prstGeom prst="roundRect">
          <a:avLst/>
        </a:prstGeom>
        <a:solidFill>
          <a:srgbClr val="FDC3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Etape 4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Du 15/09/2026 au 14/11/2026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Promotion 2 : qui débute par un </a:t>
          </a:r>
          <a:r>
            <a:rPr lang="fr-FR" sz="1100" kern="1200" dirty="0" err="1"/>
            <a:t>Bootcamp</a:t>
          </a:r>
          <a:r>
            <a:rPr lang="fr-FR" sz="1100" kern="1200" dirty="0"/>
            <a:t> intensif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>
              <a:solidFill>
                <a:srgbClr val="6B6DE7"/>
              </a:solidFill>
            </a:rPr>
            <a:t>30/11/2026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rgbClr val="6B6DE7"/>
              </a:solidFill>
            </a:rPr>
            <a:t>Clôture de la deuxième promotion</a:t>
          </a:r>
        </a:p>
      </dsp:txBody>
      <dsp:txXfrm>
        <a:off x="6300108" y="1733978"/>
        <a:ext cx="1420436" cy="2013782"/>
      </dsp:txXfrm>
    </dsp:sp>
    <dsp:sp modelId="{738EE8F3-E58E-4943-8407-1CF3997900BB}">
      <dsp:nvSpPr>
        <dsp:cNvPr id="0" name=""/>
        <dsp:cNvSpPr/>
      </dsp:nvSpPr>
      <dsp:spPr>
        <a:xfrm>
          <a:off x="7851634" y="1657136"/>
          <a:ext cx="1574120" cy="2167466"/>
        </a:xfrm>
        <a:prstGeom prst="roundRect">
          <a:avLst/>
        </a:prstGeom>
        <a:solidFill>
          <a:srgbClr val="FDC3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Etape 5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Du 15/09/2026 au 15/03/2027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Suivi et accompagnement individualisé des bénéficiaires</a:t>
          </a:r>
        </a:p>
      </dsp:txBody>
      <dsp:txXfrm>
        <a:off x="7928476" y="1733978"/>
        <a:ext cx="1420436" cy="2013782"/>
      </dsp:txXfrm>
    </dsp:sp>
    <dsp:sp modelId="{69A33DFA-02BB-460F-8296-A858DF07A380}">
      <dsp:nvSpPr>
        <dsp:cNvPr id="0" name=""/>
        <dsp:cNvSpPr/>
      </dsp:nvSpPr>
      <dsp:spPr>
        <a:xfrm>
          <a:off x="9471273" y="1636112"/>
          <a:ext cx="1529166" cy="2167466"/>
        </a:xfrm>
        <a:prstGeom prst="roundRect">
          <a:avLst/>
        </a:prstGeom>
        <a:solidFill>
          <a:srgbClr val="FDC3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Etape 6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Du 15/03/2026au 31/03/2026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Questionnaire post-accompagnement </a:t>
          </a:r>
        </a:p>
      </dsp:txBody>
      <dsp:txXfrm>
        <a:off x="9545921" y="1710760"/>
        <a:ext cx="1379870" cy="20181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67ECD1-907C-8573-4B35-2B99E2CDD5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49DB96D-6A67-6672-69BF-29C4DB5E4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3EFF59-32E7-1351-4896-79B4E930C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A689-4525-459E-BA47-3BE094136B55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42A581-B33D-61FF-AE7E-E4E26C579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040E9A-9A50-2E97-CAD1-FD89DB757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50E50-29A3-4E5F-AD0C-CC8D965465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517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341CD6-56D2-8E06-A359-9E1037F1B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48E08F4-8381-4FB5-4A49-A641A83C72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1D2F78-DB0E-9913-C942-C68AB7815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A689-4525-459E-BA47-3BE094136B55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C009DC-99A3-3924-60E8-BCABD8A09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219DC9-18A7-B163-AD8A-E458C0664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50E50-29A3-4E5F-AD0C-CC8D965465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3769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3A0006C-634E-BBBD-0AFF-C27FFF317C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1B633A5-3B98-B4F1-2001-A023875EEC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C49F54-86CB-E71F-757A-2FA12DEFF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A689-4525-459E-BA47-3BE094136B55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B3625A-4C8E-5AE6-56B6-E8E69E025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D23DCC-08E2-2BD4-F122-73379D397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50E50-29A3-4E5F-AD0C-CC8D965465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9390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EEC398-F226-588A-8E52-D6712D10C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D414E5-8653-C359-9663-F545A8FC8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A587ED-5FC3-1CA7-49A0-E768CE20F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A689-4525-459E-BA47-3BE094136B55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A74FDE-1B6B-A628-A955-3C4EF824B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65ECA58-11E7-6DC5-B336-0BC2CA0D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50E50-29A3-4E5F-AD0C-CC8D965465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775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B9F088-486B-8E07-F679-EBCE4343E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CBA4397-6FD7-8462-DF60-DEB2C09DA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FBD893-8F69-89E8-90FE-6C61482CC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A689-4525-459E-BA47-3BE094136B55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194913-477A-610F-3A90-CF577060B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092AE9-99F7-DA71-D42B-614E43B3E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50E50-29A3-4E5F-AD0C-CC8D965465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884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2AC25D-4A39-3E4A-CBF8-52B25BACA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DF0C30-8770-6940-FFD5-79EF7CD5E9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349AC01-D5F0-41CD-D515-7ADBAF1108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1FDB5FD-EE2E-2E1A-1C77-22EB7F8FD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A689-4525-459E-BA47-3BE094136B55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EB679A3-AA1E-D645-74C9-04BE8B89F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3393E39-258F-CA93-B7FF-5C74A6967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50E50-29A3-4E5F-AD0C-CC8D965465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4407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D66FE0-9E64-D46E-93A5-B5D96E846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EBF2739-6778-DF95-923B-9BADEA3B79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EEF97D2-ABDC-6305-11B7-3F03F0B336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E66120A-516D-77C9-54D3-947CDF0A86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1B4489B-BC6C-557E-E256-5116BD679C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D883BB0-8C30-9706-70DF-E5037CB33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A689-4525-459E-BA47-3BE094136B55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A4D5F3C-DAD0-4613-E74A-ADED2B59F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E239B76-7B23-8D64-1CA2-D7B1CE3DC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50E50-29A3-4E5F-AD0C-CC8D965465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7142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3FBD0B-BBF1-AE77-2FDE-9F67F8750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79B7536-7607-8295-8F26-EC0616D89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A689-4525-459E-BA47-3BE094136B55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7DB7C5A-F037-27F3-468F-45AD79605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3FC62FA-C358-8583-58ED-C835CAD4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50E50-29A3-4E5F-AD0C-CC8D965465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249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527B329-9A9D-4974-F308-45BC91F6B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A689-4525-459E-BA47-3BE094136B55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0A71268-328A-C6F4-D232-D00AA84B7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A874F2F-9699-EAE8-E1AC-D6C590B4C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50E50-29A3-4E5F-AD0C-CC8D965465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238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7E6284-B108-32EF-1F2C-BD94BDC55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A774F1-7DBA-5570-562F-16A5D775C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9DC9302-A69B-1907-614B-0A0414E5C9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1FCDA93-8303-817F-43C0-9ACA5198E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A689-4525-459E-BA47-3BE094136B55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59A522A-381F-5067-6E72-0E781D993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2CB1C7D-7495-9CF6-B733-53B7B7654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50E50-29A3-4E5F-AD0C-CC8D965465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7848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9F1D8F-5F1B-2449-88A0-8DB1C458D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EDF31F5-15F1-09DE-A7AB-DE789FA18D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D533862-E13F-E5BC-86E9-D6E00858A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A1EE906-D91E-2B6E-6014-1162F9DB7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A689-4525-459E-BA47-3BE094136B55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C51130-4D9F-735E-C540-6E4E2313B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7C2B32-68B2-A4D2-5E49-435207009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50E50-29A3-4E5F-AD0C-CC8D965465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6791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B2674ED-C53B-A506-E280-07ABA356F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E8C29D-9AEC-23DC-A5B8-22D33C701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4AF640-E7D5-82DB-A323-16E2E26DD6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E7A689-4525-459E-BA47-3BE094136B55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083F65-D333-E2FF-BCD2-45F23B6110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F0F756-84CF-7AA7-813A-6F6185DC1A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850E50-29A3-4E5F-AD0C-CC8D965465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2147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F8DCAD-A588-384F-6C98-C81F2EC54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7D39C1-8D2B-7A6D-4C9C-870A110023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5822" y="1135162"/>
            <a:ext cx="11014840" cy="367186"/>
          </a:xfrm>
        </p:spPr>
        <p:txBody>
          <a:bodyPr>
            <a:noAutofit/>
          </a:bodyPr>
          <a:lstStyle/>
          <a:p>
            <a:pPr algn="l"/>
            <a:r>
              <a:rPr lang="fr-FR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Du JJ/MM/AAAA au JJ/MM/AAAA </a:t>
            </a:r>
          </a:p>
        </p:txBody>
      </p:sp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1EDA0055-8C59-4787-9749-793C9A361E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5989345"/>
              </p:ext>
            </p:extLst>
          </p:nvPr>
        </p:nvGraphicFramePr>
        <p:xfrm>
          <a:off x="451945" y="1318755"/>
          <a:ext cx="1141423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5D4490D8-B74B-ED60-9992-CF33E320F15F}"/>
              </a:ext>
            </a:extLst>
          </p:cNvPr>
          <p:cNvSpPr txBox="1"/>
          <p:nvPr/>
        </p:nvSpPr>
        <p:spPr>
          <a:xfrm>
            <a:off x="325822" y="292933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00C4A5"/>
                </a:solidFill>
                <a:latin typeface="Century Gothic" panose="020B0502020202020204" pitchFamily="34" charset="0"/>
              </a:rPr>
              <a:t>NOM du projet – Nom de la structure</a:t>
            </a:r>
          </a:p>
          <a:p>
            <a:r>
              <a:rPr lang="fr-FR" sz="2400" b="1" dirty="0">
                <a:solidFill>
                  <a:srgbClr val="00C4A5"/>
                </a:solidFill>
                <a:latin typeface="Century Gothic" panose="020B0502020202020204" pitchFamily="34" charset="0"/>
              </a:rPr>
              <a:t>Synthèse du calendrier prévisionnel</a:t>
            </a:r>
            <a:endParaRPr lang="fr-FR" sz="2400" b="1" dirty="0">
              <a:solidFill>
                <a:srgbClr val="00C4A5"/>
              </a:solidFill>
            </a:endParaRPr>
          </a:p>
        </p:txBody>
      </p:sp>
      <p:pic>
        <p:nvPicPr>
          <p:cNvPr id="4" name="Image 3" descr="Une image contenant Police, texte, logo, Graphique&#10;&#10;Le contenu généré par l’IA peut être incorrect.">
            <a:extLst>
              <a:ext uri="{FF2B5EF4-FFF2-40B4-BE49-F238E27FC236}">
                <a16:creationId xmlns:a16="http://schemas.microsoft.com/office/drawing/2014/main" id="{40BE4B79-F02C-702A-CC48-5BFD20AF72D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7835" y="6059505"/>
            <a:ext cx="2306476" cy="677917"/>
          </a:xfrm>
          <a:prstGeom prst="rect">
            <a:avLst/>
          </a:prstGeom>
        </p:spPr>
      </p:pic>
      <p:sp>
        <p:nvSpPr>
          <p:cNvPr id="6" name="Légende : flèche vers le bas 5">
            <a:extLst>
              <a:ext uri="{FF2B5EF4-FFF2-40B4-BE49-F238E27FC236}">
                <a16:creationId xmlns:a16="http://schemas.microsoft.com/office/drawing/2014/main" id="{5A8B6450-75C4-F19B-4125-75F7A9C18192}"/>
              </a:ext>
            </a:extLst>
          </p:cNvPr>
          <p:cNvSpPr/>
          <p:nvPr/>
        </p:nvSpPr>
        <p:spPr>
          <a:xfrm>
            <a:off x="1739462" y="1685941"/>
            <a:ext cx="1965435" cy="1109811"/>
          </a:xfrm>
          <a:prstGeom prst="downArrowCallout">
            <a:avLst/>
          </a:prstGeom>
          <a:solidFill>
            <a:srgbClr val="6B6D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Century Gothic" panose="020B0502020202020204" pitchFamily="34" charset="0"/>
              </a:rPr>
              <a:t>Date de lancement du projet</a:t>
            </a:r>
          </a:p>
        </p:txBody>
      </p:sp>
    </p:spTree>
    <p:extLst>
      <p:ext uri="{BB962C8B-B14F-4D97-AF65-F5344CB8AC3E}">
        <p14:creationId xmlns:p14="http://schemas.microsoft.com/office/powerpoint/2010/main" val="3419730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0BCF0E-A67B-BC2B-504E-ED6436A607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6333" y="756744"/>
            <a:ext cx="11014840" cy="367186"/>
          </a:xfrm>
        </p:spPr>
        <p:txBody>
          <a:bodyPr>
            <a:noAutofit/>
          </a:bodyPr>
          <a:lstStyle/>
          <a:p>
            <a:pPr algn="l"/>
            <a:r>
              <a:rPr lang="fr-FR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Période 1 : Du JJ/MM/AAAA au JJ/MM/AAAA </a:t>
            </a:r>
          </a:p>
        </p:txBody>
      </p:sp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315F591E-174F-1390-E616-472D32D5EA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9831262"/>
              </p:ext>
            </p:extLst>
          </p:nvPr>
        </p:nvGraphicFramePr>
        <p:xfrm>
          <a:off x="451945" y="1318755"/>
          <a:ext cx="1141423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D6A9183B-035B-DA74-6F66-40313EA2006F}"/>
              </a:ext>
            </a:extLst>
          </p:cNvPr>
          <p:cNvSpPr txBox="1"/>
          <p:nvPr/>
        </p:nvSpPr>
        <p:spPr>
          <a:xfrm>
            <a:off x="336333" y="290000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6B6DE7"/>
                </a:solidFill>
                <a:latin typeface="Century Gothic" panose="020B0502020202020204" pitchFamily="34" charset="0"/>
              </a:rPr>
              <a:t>NOM du projet</a:t>
            </a:r>
            <a:endParaRPr lang="fr-FR" sz="2400" b="1" dirty="0">
              <a:solidFill>
                <a:srgbClr val="6B6DE7"/>
              </a:solidFill>
            </a:endParaRPr>
          </a:p>
        </p:txBody>
      </p:sp>
      <p:pic>
        <p:nvPicPr>
          <p:cNvPr id="9" name="Image 8" descr="Une image contenant Police, texte, logo, Graphique&#10;&#10;Le contenu généré par l’IA peut être incorrect.">
            <a:extLst>
              <a:ext uri="{FF2B5EF4-FFF2-40B4-BE49-F238E27FC236}">
                <a16:creationId xmlns:a16="http://schemas.microsoft.com/office/drawing/2014/main" id="{486DCB7A-A2A0-EE9F-C546-0D3CAA922FB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7835" y="6059505"/>
            <a:ext cx="2306476" cy="677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891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5770C-7B34-421C-AC3B-761934251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C6E095-C307-1AF2-B5BB-12870302CC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6333" y="756744"/>
            <a:ext cx="11014840" cy="367186"/>
          </a:xfrm>
        </p:spPr>
        <p:txBody>
          <a:bodyPr>
            <a:noAutofit/>
          </a:bodyPr>
          <a:lstStyle/>
          <a:p>
            <a:pPr algn="l"/>
            <a:r>
              <a:rPr lang="fr-FR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Période 2 : Du JJ/MM/AAAA au JJ/MM/AAAA </a:t>
            </a:r>
          </a:p>
        </p:txBody>
      </p:sp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09E5A9BB-1001-0F88-52D0-0A11E96D1B42}"/>
              </a:ext>
            </a:extLst>
          </p:cNvPr>
          <p:cNvGraphicFramePr/>
          <p:nvPr/>
        </p:nvGraphicFramePr>
        <p:xfrm>
          <a:off x="451945" y="1318755"/>
          <a:ext cx="1141423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88B0E066-7D57-7D38-F3EB-91242BF282AF}"/>
              </a:ext>
            </a:extLst>
          </p:cNvPr>
          <p:cNvSpPr txBox="1"/>
          <p:nvPr/>
        </p:nvSpPr>
        <p:spPr>
          <a:xfrm>
            <a:off x="336333" y="290000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6B6DE7"/>
                </a:solidFill>
                <a:latin typeface="Century Gothic" panose="020B0502020202020204" pitchFamily="34" charset="0"/>
              </a:rPr>
              <a:t>NOM du projet</a:t>
            </a:r>
            <a:endParaRPr lang="fr-FR" sz="2400" b="1" dirty="0">
              <a:solidFill>
                <a:srgbClr val="6B6DE7"/>
              </a:solidFill>
            </a:endParaRPr>
          </a:p>
        </p:txBody>
      </p:sp>
      <p:pic>
        <p:nvPicPr>
          <p:cNvPr id="4" name="Image 3" descr="Une image contenant Police, texte, logo, Graphique&#10;&#10;Le contenu généré par l’IA peut être incorrect.">
            <a:extLst>
              <a:ext uri="{FF2B5EF4-FFF2-40B4-BE49-F238E27FC236}">
                <a16:creationId xmlns:a16="http://schemas.microsoft.com/office/drawing/2014/main" id="{CFCD0B63-BAD1-8280-B3FB-0C1B3FA85AC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7835" y="6059505"/>
            <a:ext cx="2306476" cy="677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933671-D6F8-154A-0823-0D1ABEC01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07A294-3E81-C210-A18E-7517E45767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6333" y="756744"/>
            <a:ext cx="11014840" cy="367186"/>
          </a:xfrm>
        </p:spPr>
        <p:txBody>
          <a:bodyPr>
            <a:noAutofit/>
          </a:bodyPr>
          <a:lstStyle/>
          <a:p>
            <a:pPr algn="l"/>
            <a:r>
              <a:rPr lang="fr-FR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Période 3 : Du JJ/MM/AAAA au JJ/MM/AAAA </a:t>
            </a:r>
          </a:p>
        </p:txBody>
      </p:sp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C50E59DD-394E-0636-8B30-D4D3F120A4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378697"/>
              </p:ext>
            </p:extLst>
          </p:nvPr>
        </p:nvGraphicFramePr>
        <p:xfrm>
          <a:off x="451945" y="1318755"/>
          <a:ext cx="1141423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1DB050CC-1812-C9D8-7BC7-2D6823E77CF5}"/>
              </a:ext>
            </a:extLst>
          </p:cNvPr>
          <p:cNvSpPr txBox="1"/>
          <p:nvPr/>
        </p:nvSpPr>
        <p:spPr>
          <a:xfrm>
            <a:off x="336333" y="290000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6B6DE7"/>
                </a:solidFill>
                <a:latin typeface="Century Gothic" panose="020B0502020202020204" pitchFamily="34" charset="0"/>
              </a:rPr>
              <a:t>NOM du projet</a:t>
            </a:r>
            <a:endParaRPr lang="fr-FR" sz="2400" b="1" dirty="0">
              <a:solidFill>
                <a:srgbClr val="6B6DE7"/>
              </a:solidFill>
            </a:endParaRPr>
          </a:p>
        </p:txBody>
      </p:sp>
      <p:pic>
        <p:nvPicPr>
          <p:cNvPr id="4" name="Image 3" descr="Une image contenant Police, texte, logo, Graphique&#10;&#10;Le contenu généré par l’IA peut être incorrect.">
            <a:extLst>
              <a:ext uri="{FF2B5EF4-FFF2-40B4-BE49-F238E27FC236}">
                <a16:creationId xmlns:a16="http://schemas.microsoft.com/office/drawing/2014/main" id="{2B888D4D-07B8-E55D-8657-9670497DC95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7835" y="6059505"/>
            <a:ext cx="2306476" cy="677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83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6F881D-4B58-509A-1E1C-8F2B6FC26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4D7807-27B2-802A-4F72-741901E82A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6333" y="756744"/>
            <a:ext cx="11014840" cy="367186"/>
          </a:xfrm>
        </p:spPr>
        <p:txBody>
          <a:bodyPr>
            <a:noAutofit/>
          </a:bodyPr>
          <a:lstStyle/>
          <a:p>
            <a:pPr algn="l"/>
            <a:r>
              <a:rPr lang="fr-FR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Du 01/02/2026 au 31/03/2027 </a:t>
            </a:r>
          </a:p>
        </p:txBody>
      </p:sp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D05CA5FF-669C-69F7-1F31-E354E75781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2029532"/>
              </p:ext>
            </p:extLst>
          </p:nvPr>
        </p:nvGraphicFramePr>
        <p:xfrm>
          <a:off x="451945" y="1318755"/>
          <a:ext cx="1141423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AA386AC1-6741-09CA-3D84-4A8EB17CFD6E}"/>
              </a:ext>
            </a:extLst>
          </p:cNvPr>
          <p:cNvSpPr txBox="1"/>
          <p:nvPr/>
        </p:nvSpPr>
        <p:spPr>
          <a:xfrm>
            <a:off x="336333" y="290000"/>
            <a:ext cx="75569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EXEMPLE</a:t>
            </a:r>
            <a:r>
              <a:rPr lang="fr-FR" sz="2400" b="1" dirty="0">
                <a:solidFill>
                  <a:srgbClr val="00C4A5"/>
                </a:solidFill>
                <a:latin typeface="Century Gothic" panose="020B0502020202020204" pitchFamily="34" charset="0"/>
              </a:rPr>
              <a:t> Projet xxx – Structure xxx</a:t>
            </a:r>
            <a:endParaRPr lang="fr-FR" sz="2400" b="1" dirty="0">
              <a:solidFill>
                <a:srgbClr val="00C4A5"/>
              </a:solidFill>
            </a:endParaRPr>
          </a:p>
        </p:txBody>
      </p:sp>
      <p:pic>
        <p:nvPicPr>
          <p:cNvPr id="4" name="Image 3" descr="Une image contenant Police, texte, logo, Graphique&#10;&#10;Le contenu généré par l’IA peut être incorrect.">
            <a:extLst>
              <a:ext uri="{FF2B5EF4-FFF2-40B4-BE49-F238E27FC236}">
                <a16:creationId xmlns:a16="http://schemas.microsoft.com/office/drawing/2014/main" id="{6D7802BF-56AC-EC45-91DE-2F31807D0CB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7835" y="6059505"/>
            <a:ext cx="2306476" cy="677917"/>
          </a:xfrm>
          <a:prstGeom prst="rect">
            <a:avLst/>
          </a:prstGeom>
        </p:spPr>
      </p:pic>
      <p:sp>
        <p:nvSpPr>
          <p:cNvPr id="3" name="Légende : flèche vers le bas 2">
            <a:extLst>
              <a:ext uri="{FF2B5EF4-FFF2-40B4-BE49-F238E27FC236}">
                <a16:creationId xmlns:a16="http://schemas.microsoft.com/office/drawing/2014/main" id="{FA00EC15-EE39-E2F0-BA0F-609CD6F9AD73}"/>
              </a:ext>
            </a:extLst>
          </p:cNvPr>
          <p:cNvSpPr/>
          <p:nvPr/>
        </p:nvSpPr>
        <p:spPr>
          <a:xfrm>
            <a:off x="336333" y="1727982"/>
            <a:ext cx="1965435" cy="1109811"/>
          </a:xfrm>
          <a:prstGeom prst="downArrowCallout">
            <a:avLst/>
          </a:prstGeom>
          <a:solidFill>
            <a:srgbClr val="6B6D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Century Gothic" panose="020B0502020202020204" pitchFamily="34" charset="0"/>
              </a:rPr>
              <a:t>Lancement officiel du projet : 4 mars 2026</a:t>
            </a:r>
          </a:p>
        </p:txBody>
      </p:sp>
    </p:spTree>
    <p:extLst>
      <p:ext uri="{BB962C8B-B14F-4D97-AF65-F5344CB8AC3E}">
        <p14:creationId xmlns:p14="http://schemas.microsoft.com/office/powerpoint/2010/main" val="282298615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40F073222F6D4F9933EEC6FD918E54" ma:contentTypeVersion="17" ma:contentTypeDescription="Crée un document." ma:contentTypeScope="" ma:versionID="8587c5feb5c651a3e5fd419bdf9fddb8">
  <xsd:schema xmlns:xsd="http://www.w3.org/2001/XMLSchema" xmlns:xs="http://www.w3.org/2001/XMLSchema" xmlns:p="http://schemas.microsoft.com/office/2006/metadata/properties" xmlns:ns2="625b1e4c-37f7-4c38-9021-f20aa722174b" xmlns:ns3="fcdbe1fc-d46c-490e-988f-d199a5e2fd08" targetNamespace="http://schemas.microsoft.com/office/2006/metadata/properties" ma:root="true" ma:fieldsID="a519187ca5ceb27d657151b17bdc9ca2" ns2:_="" ns3:_="">
    <xsd:import namespace="625b1e4c-37f7-4c38-9021-f20aa722174b"/>
    <xsd:import namespace="fcdbe1fc-d46c-490e-988f-d199a5e2fd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b1e4c-37f7-4c38-9021-f20aa72217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a8a3efe9-ef8e-4a93-85ac-6fb832f8d9b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dbe1fc-d46c-490e-988f-d199a5e2fd0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78d9688-0f10-4907-8539-8fcfe1d49d78}" ma:internalName="TaxCatchAll" ma:showField="CatchAllData" ma:web="fcdbe1fc-d46c-490e-988f-d199a5e2fd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cdbe1fc-d46c-490e-988f-d199a5e2fd08" xsi:nil="true"/>
    <lcf76f155ced4ddcb4097134ff3c332f xmlns="625b1e4c-37f7-4c38-9021-f20aa722174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E388A72-2ED0-49A0-9E76-F38E42F0ABAE}"/>
</file>

<file path=customXml/itemProps2.xml><?xml version="1.0" encoding="utf-8"?>
<ds:datastoreItem xmlns:ds="http://schemas.openxmlformats.org/officeDocument/2006/customXml" ds:itemID="{410E1E25-A973-4580-839B-DFFBD7AF71BA}"/>
</file>

<file path=customXml/itemProps3.xml><?xml version="1.0" encoding="utf-8"?>
<ds:datastoreItem xmlns:ds="http://schemas.openxmlformats.org/officeDocument/2006/customXml" ds:itemID="{929C9B99-587A-4F72-AF0E-1F958BEC6D02}"/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190</Words>
  <Application>Microsoft Office PowerPoint</Application>
  <PresentationFormat>Grand écran</PresentationFormat>
  <Paragraphs>37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Century Gothic</vt:lpstr>
      <vt:lpstr>Thème Office</vt:lpstr>
      <vt:lpstr>Du JJ/MM/AAAA au JJ/MM/AAAA </vt:lpstr>
      <vt:lpstr>Période 1 : Du JJ/MM/AAAA au JJ/MM/AAAA </vt:lpstr>
      <vt:lpstr>Période 2 : Du JJ/MM/AAAA au JJ/MM/AAAA </vt:lpstr>
      <vt:lpstr>Période 3 : Du JJ/MM/AAAA au JJ/MM/AAAA </vt:lpstr>
      <vt:lpstr>Du 01/02/2026 au 31/03/2027 </vt:lpstr>
    </vt:vector>
  </TitlesOfParts>
  <Company>Apec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Constance COLLIOT</dc:creator>
  <cp:lastModifiedBy>Constance COLLIOT</cp:lastModifiedBy>
  <cp:revision>3</cp:revision>
  <dcterms:created xsi:type="dcterms:W3CDTF">2025-11-14T14:59:38Z</dcterms:created>
  <dcterms:modified xsi:type="dcterms:W3CDTF">2025-11-14T15:57:43Z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0x0101008140F073222F6D4F9933EEC6FD918E54</vt:lpwstr>
  </property>
</Properties>
</file>